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lvl1pPr>
    <a:lvl2pPr marL="0" marR="0" indent="0" algn="ctr" defTabSz="82153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lvl2pPr>
    <a:lvl3pPr marL="0" marR="0" indent="0" algn="ctr" defTabSz="82153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lvl3pPr>
    <a:lvl4pPr marL="0" marR="0" indent="0" algn="ctr" defTabSz="82153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lvl4pPr>
    <a:lvl5pPr marL="0" marR="0" indent="0" algn="ctr" defTabSz="82153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lvl5pPr>
    <a:lvl6pPr marL="0" marR="0" indent="0" algn="ctr" defTabSz="82153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lvl6pPr>
    <a:lvl7pPr marL="0" marR="0" indent="0" algn="ctr" defTabSz="82153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lvl7pPr>
    <a:lvl8pPr marL="0" marR="0" indent="0" algn="ctr" defTabSz="82153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lvl8pPr>
    <a:lvl9pPr marL="0" marR="0" indent="0" algn="ctr" defTabSz="82153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Baskerville"/>
          <a:ea typeface="Baskerville"/>
          <a:cs typeface="Baskerville"/>
        </a:font>
        <a:srgbClr val="5E5E5E"/>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rgbClr val="D9E3E9"/>
          </a:solidFill>
        </a:fill>
      </a:tcStyle>
    </a:wholeTbl>
    <a:band2H>
      <a:tcTxStyle b="def" i="def"/>
      <a:tcStyle>
        <a:tcBdr/>
        <a:fill>
          <a:solidFill>
            <a:srgbClr val="EDF1F4"/>
          </a:solidFill>
        </a:fill>
      </a:tcStyle>
    </a:band2H>
    <a:firstCol>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1"/>
          </a:solidFill>
        </a:fill>
      </a:tcStyle>
    </a:firstCol>
    <a:la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381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1"/>
          </a:solidFill>
        </a:fill>
      </a:tcStyle>
    </a:lastRow>
    <a:fir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381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1"/>
          </a:solidFill>
        </a:fill>
      </a:tcStyle>
    </a:firstRow>
  </a:tblStyle>
  <a:tblStyle styleId="{C7B018BB-80A7-4F77-B60F-C8B233D01FF8}" styleName="">
    <a:tblBg/>
    <a:wholeTbl>
      <a:tcTxStyle b="off" i="off">
        <a:font>
          <a:latin typeface="Baskerville"/>
          <a:ea typeface="Baskerville"/>
          <a:cs typeface="Baskerville"/>
        </a:font>
        <a:srgbClr val="5E5E5E"/>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rgbClr val="ECD6D3"/>
          </a:solidFill>
        </a:fill>
      </a:tcStyle>
    </a:wholeTbl>
    <a:band2H>
      <a:tcTxStyle b="def" i="def"/>
      <a:tcStyle>
        <a:tcBdr/>
        <a:fill>
          <a:solidFill>
            <a:srgbClr val="F6ECEA"/>
          </a:solidFill>
        </a:fill>
      </a:tcStyle>
    </a:band2H>
    <a:firstCol>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3"/>
          </a:solidFill>
        </a:fill>
      </a:tcStyle>
    </a:firstCol>
    <a:la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381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3"/>
          </a:solidFill>
        </a:fill>
      </a:tcStyle>
    </a:lastRow>
    <a:fir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381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3"/>
          </a:solidFill>
        </a:fill>
      </a:tcStyle>
    </a:firstRow>
  </a:tblStyle>
  <a:tblStyle styleId="{EEE7283C-3CF3-47DC-8721-378D4A62B228}" styleName="">
    <a:tblBg/>
    <a:wholeTbl>
      <a:tcTxStyle b="off" i="off">
        <a:font>
          <a:latin typeface="Baskerville"/>
          <a:ea typeface="Baskerville"/>
          <a:cs typeface="Baskerville"/>
        </a:font>
        <a:srgbClr val="5E5E5E"/>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rgbClr val="E9EDDA"/>
          </a:solidFill>
        </a:fill>
      </a:tcStyle>
    </a:wholeTbl>
    <a:band2H>
      <a:tcTxStyle b="def" i="def"/>
      <a:tcStyle>
        <a:tcBdr/>
        <a:fill>
          <a:solidFill>
            <a:srgbClr val="F4F6ED"/>
          </a:solidFill>
        </a:fill>
      </a:tcStyle>
    </a:band2H>
    <a:firstCol>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6"/>
          </a:solidFill>
        </a:fill>
      </a:tcStyle>
    </a:firstCol>
    <a:la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381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6"/>
          </a:solidFill>
        </a:fill>
      </a:tcStyle>
    </a:lastRow>
    <a:fir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381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6"/>
          </a:solidFill>
        </a:fill>
      </a:tcStyle>
    </a:firstRow>
  </a:tblStyle>
  <a:tblStyle styleId="{CF821DB8-F4EB-4A41-A1BA-3FCAFE7338EE}" styleName="">
    <a:tblBg/>
    <a:wholeTbl>
      <a:tcTxStyle b="off" i="off">
        <a:font>
          <a:latin typeface="Baskerville"/>
          <a:ea typeface="Baskerville"/>
          <a:cs typeface="Baskerville"/>
        </a:font>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5E0033"/>
          </a:solidFill>
        </a:fill>
      </a:tcStyle>
    </a:band2H>
    <a:firstCol>
      <a:tcTxStyle b="on" i="off">
        <a:font>
          <a:latin typeface="Baskerville"/>
          <a:ea typeface="Baskerville"/>
          <a:cs typeface="Baskerville"/>
        </a:font>
        <a:srgbClr val="5E003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Baskerville"/>
          <a:ea typeface="Baskerville"/>
          <a:cs typeface="Baskerville"/>
        </a:font>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5E0033"/>
          </a:solidFill>
        </a:fill>
      </a:tcStyle>
    </a:lastRow>
    <a:firstRow>
      <a:tcTxStyle b="on" i="off">
        <a:font>
          <a:latin typeface="Baskerville"/>
          <a:ea typeface="Baskerville"/>
          <a:cs typeface="Baskerville"/>
        </a:font>
        <a:srgbClr val="5E0033"/>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Baskerville"/>
          <a:ea typeface="Baskerville"/>
          <a:cs typeface="Baskerville"/>
        </a:font>
        <a:srgbClr val="5E5E5E"/>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rgbClr val="D1D1D1"/>
          </a:solidFill>
        </a:fill>
      </a:tcStyle>
    </a:wholeTbl>
    <a:band2H>
      <a:tcTxStyle b="def" i="def"/>
      <a:tcStyle>
        <a:tcBdr/>
        <a:fill>
          <a:solidFill>
            <a:srgbClr val="E9E9E9"/>
          </a:solidFill>
        </a:fill>
      </a:tcStyle>
    </a:band2H>
    <a:firstCol>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rgbClr val="5E5E5E"/>
          </a:solidFill>
        </a:fill>
      </a:tcStyle>
    </a:firstCol>
    <a:la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381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rgbClr val="5E5E5E"/>
          </a:solidFill>
        </a:fill>
      </a:tcStyle>
    </a:lastRow>
    <a:fir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381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rgbClr val="5E5E5E"/>
          </a:solidFill>
        </a:fill>
      </a:tcStyle>
    </a:firstRow>
  </a:tblStyle>
  <a:tblStyle styleId="{2708684C-4D16-4618-839F-0558EEFCDFE6}" styleName="">
    <a:tblBg/>
    <a:wholeTbl>
      <a:tcTxStyle b="off" i="off">
        <a:font>
          <a:latin typeface="Baskerville"/>
          <a:ea typeface="Baskerville"/>
          <a:cs typeface="Baskerville"/>
        </a:font>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b="def" i="def"/>
      <a:tcStyle>
        <a:tcBdr/>
        <a:fill>
          <a:solidFill>
            <a:srgbClr val="FFFFFF"/>
          </a:solidFill>
        </a:fill>
      </a:tcStyle>
    </a:band2H>
    <a:firstCol>
      <a:tcTxStyle b="on" i="off">
        <a:font>
          <a:latin typeface="Baskerville"/>
          <a:ea typeface="Baskerville"/>
          <a:cs typeface="Baskerville"/>
        </a:font>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
          <a:latin typeface="Baskerville"/>
          <a:ea typeface="Baskerville"/>
          <a:cs typeface="Baskerville"/>
        </a:font>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
          <a:latin typeface="Baskerville"/>
          <a:ea typeface="Baskerville"/>
          <a:cs typeface="Baskerville"/>
        </a:font>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4155280" y="2125265"/>
            <a:ext cx="16073439" cy="5357815"/>
          </a:xfrm>
          <a:prstGeom prst="rect">
            <a:avLst/>
          </a:prstGeom>
        </p:spPr>
        <p:txBody>
          <a:bodyPr anchor="b"/>
          <a:lstStyle>
            <a:lvl1pPr>
              <a:defRPr>
                <a:solidFill>
                  <a:srgbClr val="276D6D"/>
                </a:solidFill>
              </a:defRPr>
            </a:lvl1pPr>
          </a:lstStyle>
          <a:p>
            <a:pPr/>
            <a:r>
              <a:t>Title Text</a:t>
            </a:r>
          </a:p>
        </p:txBody>
      </p:sp>
      <p:sp>
        <p:nvSpPr>
          <p:cNvPr id="12" name="Body Level One…"/>
          <p:cNvSpPr txBox="1"/>
          <p:nvPr>
            <p:ph type="body" sz="quarter" idx="1"/>
          </p:nvPr>
        </p:nvSpPr>
        <p:spPr>
          <a:xfrm>
            <a:off x="4155280" y="7465217"/>
            <a:ext cx="16073439" cy="2035971"/>
          </a:xfrm>
          <a:prstGeom prst="rect">
            <a:avLst/>
          </a:prstGeom>
        </p:spPr>
        <p:txBody>
          <a:bodyPr anchor="t"/>
          <a:lstStyle>
            <a:lvl1pPr marL="0" indent="0" algn="ctr">
              <a:spcBef>
                <a:spcPts val="0"/>
              </a:spcBef>
              <a:buSzTx/>
              <a:buNone/>
              <a:defRPr sz="5600"/>
            </a:lvl1pPr>
            <a:lvl2pPr marL="0" indent="0" algn="ctr">
              <a:spcBef>
                <a:spcPts val="0"/>
              </a:spcBef>
              <a:buSzTx/>
              <a:buNone/>
              <a:defRPr sz="5600"/>
            </a:lvl2pPr>
            <a:lvl3pPr marL="0" indent="0" algn="ctr">
              <a:spcBef>
                <a:spcPts val="0"/>
              </a:spcBef>
              <a:buSzTx/>
              <a:buNone/>
              <a:defRPr sz="5600"/>
            </a:lvl3pPr>
            <a:lvl4pPr marL="0" indent="0" algn="ctr">
              <a:spcBef>
                <a:spcPts val="0"/>
              </a:spcBef>
              <a:buSzTx/>
              <a:buNone/>
              <a:defRPr sz="5600"/>
            </a:lvl4pPr>
            <a:lvl5pPr marL="0" indent="0" algn="ctr">
              <a:spcBef>
                <a:spcPts val="0"/>
              </a:spcBef>
              <a:buSzTx/>
              <a:buNone/>
              <a:defRPr sz="56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Body Level One…"/>
          <p:cNvSpPr txBox="1"/>
          <p:nvPr>
            <p:ph type="body" sz="quarter" idx="1"/>
          </p:nvPr>
        </p:nvSpPr>
        <p:spPr>
          <a:xfrm>
            <a:off x="4833937" y="8947546"/>
            <a:ext cx="14716127" cy="750096"/>
          </a:xfrm>
          <a:prstGeom prst="rect">
            <a:avLst/>
          </a:prstGeom>
        </p:spPr>
        <p:txBody>
          <a:bodyPr anchor="t"/>
          <a:lstStyle>
            <a:lvl1pPr marL="0" indent="0" algn="ctr">
              <a:spcBef>
                <a:spcPts val="0"/>
              </a:spcBef>
              <a:buSzTx/>
              <a:buNone/>
              <a:defRPr i="1" sz="3800"/>
            </a:lvl1pPr>
            <a:lvl2pPr marL="809271" indent="-415571" algn="ctr">
              <a:spcBef>
                <a:spcPts val="0"/>
              </a:spcBef>
              <a:buBlip>
                <a:blip r:embed="rId2"/>
              </a:buBlip>
              <a:defRPr i="1" sz="3800"/>
            </a:lvl2pPr>
            <a:lvl3pPr marL="1202971" indent="-415571" algn="ctr">
              <a:spcBef>
                <a:spcPts val="0"/>
              </a:spcBef>
              <a:buBlip>
                <a:blip r:embed="rId2"/>
              </a:buBlip>
              <a:defRPr i="1" sz="3800"/>
            </a:lvl3pPr>
            <a:lvl4pPr marL="1596671" indent="-415571" algn="ctr">
              <a:spcBef>
                <a:spcPts val="0"/>
              </a:spcBef>
              <a:buBlip>
                <a:blip r:embed="rId2"/>
              </a:buBlip>
              <a:defRPr i="1" sz="3800"/>
            </a:lvl4pPr>
            <a:lvl5pPr marL="1990371" indent="-415571" algn="ctr">
              <a:spcBef>
                <a:spcPts val="0"/>
              </a:spcBef>
              <a:buBlip>
                <a:blip r:embed="rId2"/>
              </a:buBlip>
              <a:defRPr i="1" sz="3800"/>
            </a:lvl5pPr>
          </a:lstStyle>
          <a:p>
            <a:pPr/>
            <a:r>
              <a:t>Body Level One</a:t>
            </a:r>
          </a:p>
          <a:p>
            <a:pPr lvl="1"/>
            <a:r>
              <a:t>Body Level Two</a:t>
            </a:r>
          </a:p>
          <a:p>
            <a:pPr lvl="2"/>
            <a:r>
              <a:t>Body Level Three</a:t>
            </a:r>
          </a:p>
          <a:p>
            <a:pPr lvl="3"/>
            <a:r>
              <a:t>Body Level Four</a:t>
            </a:r>
          </a:p>
          <a:p>
            <a:pPr lvl="4"/>
            <a:r>
              <a:t>Body Level Five</a:t>
            </a:r>
          </a:p>
        </p:txBody>
      </p:sp>
      <p:sp>
        <p:nvSpPr>
          <p:cNvPr id="94" name="“Type a quote here.”"/>
          <p:cNvSpPr txBox="1"/>
          <p:nvPr>
            <p:ph type="body" sz="quarter" idx="13"/>
          </p:nvPr>
        </p:nvSpPr>
        <p:spPr>
          <a:xfrm>
            <a:off x="4833937" y="6025753"/>
            <a:ext cx="14716128" cy="914402"/>
          </a:xfrm>
          <a:prstGeom prst="rect">
            <a:avLst/>
          </a:prstGeom>
        </p:spPr>
        <p:txBody>
          <a:bodyPr/>
          <a:lstStyle/>
          <a:p>
            <a:pPr marL="0" indent="0" algn="ctr">
              <a:spcBef>
                <a:spcPts val="3300"/>
              </a:spcBef>
              <a:buSzTx/>
              <a:buNone/>
            </a:pP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3048000" y="0"/>
            <a:ext cx="18288000"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7" name="Title Text"/>
          <p:cNvSpPr txBox="1"/>
          <p:nvPr>
            <p:ph type="title"/>
          </p:nvPr>
        </p:nvSpPr>
        <p:spPr>
          <a:xfrm>
            <a:off x="4155280" y="2125265"/>
            <a:ext cx="16073439" cy="5357815"/>
          </a:xfrm>
          <a:prstGeom prst="rect">
            <a:avLst/>
          </a:prstGeom>
        </p:spPr>
        <p:txBody>
          <a:bodyPr anchor="b"/>
          <a:lstStyle>
            <a:lvl1pPr>
              <a:defRPr>
                <a:solidFill>
                  <a:srgbClr val="276D6D"/>
                </a:solidFill>
              </a:defRPr>
            </a:lvl1pPr>
          </a:lstStyle>
          <a:p>
            <a:pPr/>
            <a:r>
              <a:t>Title Text</a:t>
            </a:r>
          </a:p>
        </p:txBody>
      </p:sp>
      <p:sp>
        <p:nvSpPr>
          <p:cNvPr id="118" name="Body Level One…"/>
          <p:cNvSpPr txBox="1"/>
          <p:nvPr>
            <p:ph type="body" sz="quarter" idx="1"/>
          </p:nvPr>
        </p:nvSpPr>
        <p:spPr>
          <a:xfrm>
            <a:off x="4155280" y="7465217"/>
            <a:ext cx="16073439" cy="2035971"/>
          </a:xfrm>
          <a:prstGeom prst="rect">
            <a:avLst/>
          </a:prstGeom>
        </p:spPr>
        <p:txBody>
          <a:bodyPr anchor="t"/>
          <a:lstStyle>
            <a:lvl1pPr marL="0" indent="0" algn="ctr">
              <a:spcBef>
                <a:spcPts val="0"/>
              </a:spcBef>
              <a:buSzTx/>
              <a:buNone/>
              <a:defRPr sz="5600"/>
            </a:lvl1pPr>
            <a:lvl2pPr marL="0" indent="0" algn="ctr">
              <a:spcBef>
                <a:spcPts val="0"/>
              </a:spcBef>
              <a:buSzTx/>
              <a:buNone/>
              <a:defRPr sz="5600"/>
            </a:lvl2pPr>
            <a:lvl3pPr marL="0" indent="0" algn="ctr">
              <a:spcBef>
                <a:spcPts val="0"/>
              </a:spcBef>
              <a:buSzTx/>
              <a:buNone/>
              <a:defRPr sz="5600"/>
            </a:lvl3pPr>
            <a:lvl4pPr marL="0" indent="0" algn="ctr">
              <a:spcBef>
                <a:spcPts val="0"/>
              </a:spcBef>
              <a:buSzTx/>
              <a:buNone/>
              <a:defRPr sz="5600"/>
            </a:lvl4pPr>
            <a:lvl5pPr marL="0" indent="0" algn="ctr">
              <a:spcBef>
                <a:spcPts val="0"/>
              </a:spcBef>
              <a:buSzTx/>
              <a:buNone/>
              <a:defRPr sz="5600"/>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11919546" y="12840889"/>
            <a:ext cx="527050" cy="600075"/>
          </a:xfrm>
          <a:prstGeom prst="rect">
            <a:avLst/>
          </a:prstGeom>
        </p:spPr>
        <p:txBody>
          <a:bodyPr anchor="t"/>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itle Text"/>
          <p:cNvSpPr txBox="1"/>
          <p:nvPr>
            <p:ph type="title"/>
          </p:nvPr>
        </p:nvSpPr>
        <p:spPr>
          <a:xfrm>
            <a:off x="4155280" y="2125265"/>
            <a:ext cx="16073440" cy="5357815"/>
          </a:xfrm>
          <a:prstGeom prst="rect">
            <a:avLst/>
          </a:prstGeom>
        </p:spPr>
        <p:txBody>
          <a:bodyPr lIns="71435" tIns="71435" rIns="71435" bIns="71435" anchor="b"/>
          <a:lstStyle>
            <a:lvl1pPr defTabSz="821529">
              <a:defRPr>
                <a:solidFill>
                  <a:srgbClr val="276D6D"/>
                </a:solidFill>
              </a:defRPr>
            </a:lvl1pPr>
          </a:lstStyle>
          <a:p>
            <a:pPr/>
            <a:r>
              <a:t>Title Text</a:t>
            </a:r>
          </a:p>
        </p:txBody>
      </p:sp>
      <p:sp>
        <p:nvSpPr>
          <p:cNvPr id="127" name="Body Level One…"/>
          <p:cNvSpPr txBox="1"/>
          <p:nvPr>
            <p:ph type="body" sz="quarter" idx="1"/>
          </p:nvPr>
        </p:nvSpPr>
        <p:spPr>
          <a:xfrm>
            <a:off x="4155280" y="7465217"/>
            <a:ext cx="16073440" cy="2035972"/>
          </a:xfrm>
          <a:prstGeom prst="rect">
            <a:avLst/>
          </a:prstGeom>
        </p:spPr>
        <p:txBody>
          <a:bodyPr lIns="71435" tIns="71435" rIns="71435" bIns="71435" anchor="t"/>
          <a:lstStyle>
            <a:lvl1pPr marL="0" indent="0" algn="ctr" defTabSz="821529">
              <a:spcBef>
                <a:spcPts val="0"/>
              </a:spcBef>
              <a:buSzTx/>
              <a:buNone/>
              <a:defRPr sz="5600"/>
            </a:lvl1pPr>
            <a:lvl2pPr marL="0" indent="0" algn="ctr" defTabSz="821529">
              <a:spcBef>
                <a:spcPts val="0"/>
              </a:spcBef>
              <a:buSzTx/>
              <a:buNone/>
              <a:defRPr sz="5600"/>
            </a:lvl2pPr>
            <a:lvl3pPr marL="0" indent="0" algn="ctr" defTabSz="821529">
              <a:spcBef>
                <a:spcPts val="0"/>
              </a:spcBef>
              <a:buSzTx/>
              <a:buNone/>
              <a:defRPr sz="5600"/>
            </a:lvl3pPr>
            <a:lvl4pPr marL="0" indent="0" algn="ctr" defTabSz="821529">
              <a:spcBef>
                <a:spcPts val="0"/>
              </a:spcBef>
              <a:buSzTx/>
              <a:buNone/>
              <a:defRPr sz="5600"/>
            </a:lvl4pPr>
            <a:lvl5pPr marL="0" indent="0" algn="ctr" defTabSz="821529">
              <a:spcBef>
                <a:spcPts val="0"/>
              </a:spcBef>
              <a:buSzTx/>
              <a:buNone/>
              <a:defRPr sz="5600"/>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xfrm>
            <a:off x="11919547" y="12840889"/>
            <a:ext cx="527048" cy="600073"/>
          </a:xfrm>
          <a:prstGeom prst="rect">
            <a:avLst/>
          </a:prstGeom>
        </p:spPr>
        <p:txBody>
          <a:bodyPr lIns="71435" tIns="71435" rIns="71435" bIns="71435" anchor="t"/>
          <a:lstStyle>
            <a:lvl1pPr defTabSz="821529">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sz="half" idx="13"/>
          </p:nvPr>
        </p:nvSpPr>
        <p:spPr>
          <a:xfrm>
            <a:off x="6548436" y="1250155"/>
            <a:ext cx="11322847" cy="8554642"/>
          </a:xfrm>
          <a:prstGeom prst="rect">
            <a:avLst/>
          </a:prstGeom>
          <a:effectLst>
            <a:outerShdw sx="100000" sy="100000" kx="0" ky="0" algn="b" rotWithShape="0" blurRad="88900" dist="50800" dir="5400000">
              <a:srgbClr val="000000">
                <a:alpha val="50000"/>
              </a:srgbClr>
            </a:outerShdw>
          </a:effectLst>
        </p:spPr>
        <p:txBody>
          <a:bodyPr lIns="91439" tIns="45719" rIns="91439" bIns="45719" anchor="t">
            <a:noAutofit/>
          </a:bodyPr>
          <a:lstStyle/>
          <a:p>
            <a:pPr/>
          </a:p>
        </p:txBody>
      </p:sp>
      <p:sp>
        <p:nvSpPr>
          <p:cNvPr id="21" name="Title Text"/>
          <p:cNvSpPr txBox="1"/>
          <p:nvPr>
            <p:ph type="title"/>
          </p:nvPr>
        </p:nvSpPr>
        <p:spPr>
          <a:xfrm>
            <a:off x="4155280" y="10108406"/>
            <a:ext cx="16073439" cy="1785939"/>
          </a:xfrm>
          <a:prstGeom prst="rect">
            <a:avLst/>
          </a:prstGeom>
        </p:spPr>
        <p:txBody>
          <a:bodyPr anchor="b"/>
          <a:lstStyle>
            <a:lvl1pPr>
              <a:defRPr>
                <a:solidFill>
                  <a:srgbClr val="276D6D"/>
                </a:solidFill>
              </a:defRPr>
            </a:lvl1pPr>
          </a:lstStyle>
          <a:p>
            <a:pPr/>
            <a:r>
              <a:t>Title Text</a:t>
            </a:r>
          </a:p>
        </p:txBody>
      </p:sp>
      <p:sp>
        <p:nvSpPr>
          <p:cNvPr id="22" name="Body Level One…"/>
          <p:cNvSpPr txBox="1"/>
          <p:nvPr>
            <p:ph type="body" sz="quarter" idx="1"/>
          </p:nvPr>
        </p:nvSpPr>
        <p:spPr>
          <a:xfrm>
            <a:off x="4155280" y="11822906"/>
            <a:ext cx="16073439" cy="1464470"/>
          </a:xfrm>
          <a:prstGeom prst="rect">
            <a:avLst/>
          </a:prstGeom>
        </p:spPr>
        <p:txBody>
          <a:bodyPr anchor="t"/>
          <a:lstStyle>
            <a:lvl1pPr marL="0" indent="0" algn="ctr">
              <a:spcBef>
                <a:spcPts val="0"/>
              </a:spcBef>
              <a:buSzTx/>
              <a:buNone/>
              <a:defRPr sz="5600"/>
            </a:lvl1pPr>
            <a:lvl2pPr marL="0" indent="0" algn="ctr">
              <a:spcBef>
                <a:spcPts val="0"/>
              </a:spcBef>
              <a:buSzTx/>
              <a:buNone/>
              <a:defRPr sz="5600"/>
            </a:lvl2pPr>
            <a:lvl3pPr marL="0" indent="0" algn="ctr">
              <a:spcBef>
                <a:spcPts val="0"/>
              </a:spcBef>
              <a:buSzTx/>
              <a:buNone/>
              <a:defRPr sz="5600"/>
            </a:lvl3pPr>
            <a:lvl4pPr marL="0" indent="0" algn="ctr">
              <a:spcBef>
                <a:spcPts val="0"/>
              </a:spcBef>
              <a:buSzTx/>
              <a:buNone/>
              <a:defRPr sz="5600"/>
            </a:lvl4pPr>
            <a:lvl5pPr marL="0" indent="0" algn="ctr">
              <a:spcBef>
                <a:spcPts val="0"/>
              </a:spcBef>
              <a:buSzTx/>
              <a:buNone/>
              <a:defRPr sz="56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11919546" y="12840889"/>
            <a:ext cx="527050" cy="600075"/>
          </a:xfrm>
          <a:prstGeom prst="rect">
            <a:avLst/>
          </a:prstGeom>
        </p:spPr>
        <p:txBody>
          <a:bodyPr anchor="t"/>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4155280" y="5143500"/>
            <a:ext cx="16073439" cy="3429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12167234" y="1696640"/>
            <a:ext cx="7686438" cy="10233423"/>
          </a:xfrm>
          <a:prstGeom prst="rect">
            <a:avLst/>
          </a:prstGeom>
          <a:effectLst>
            <a:outerShdw sx="100000" sy="100000" kx="0" ky="0" algn="b" rotWithShape="0" blurRad="88900" dist="50800" dir="5400000">
              <a:srgbClr val="000000">
                <a:alpha val="50000"/>
              </a:srgbClr>
            </a:outerShdw>
          </a:effectLst>
        </p:spPr>
        <p:txBody>
          <a:bodyPr lIns="91439" tIns="45719" rIns="91439" bIns="45719" anchor="t">
            <a:noAutofit/>
          </a:bodyPr>
          <a:lstStyle/>
          <a:p>
            <a:pPr/>
          </a:p>
        </p:txBody>
      </p:sp>
      <p:sp>
        <p:nvSpPr>
          <p:cNvPr id="39" name="Title Text"/>
          <p:cNvSpPr txBox="1"/>
          <p:nvPr>
            <p:ph type="title"/>
          </p:nvPr>
        </p:nvSpPr>
        <p:spPr>
          <a:xfrm>
            <a:off x="3690937" y="1750217"/>
            <a:ext cx="7875986" cy="4875612"/>
          </a:xfrm>
          <a:prstGeom prst="rect">
            <a:avLst/>
          </a:prstGeom>
        </p:spPr>
        <p:txBody>
          <a:bodyPr anchor="b"/>
          <a:lstStyle/>
          <a:p>
            <a:pPr/>
            <a:r>
              <a:t>Title Text</a:t>
            </a:r>
          </a:p>
        </p:txBody>
      </p:sp>
      <p:sp>
        <p:nvSpPr>
          <p:cNvPr id="40" name="Body Level One…"/>
          <p:cNvSpPr txBox="1"/>
          <p:nvPr>
            <p:ph type="body" sz="quarter" idx="1"/>
          </p:nvPr>
        </p:nvSpPr>
        <p:spPr>
          <a:xfrm>
            <a:off x="3690937" y="6822281"/>
            <a:ext cx="7875986" cy="5107783"/>
          </a:xfrm>
          <a:prstGeom prst="rect">
            <a:avLst/>
          </a:prstGeom>
        </p:spPr>
        <p:txBody>
          <a:bodyPr anchor="t"/>
          <a:lstStyle>
            <a:lvl1pPr marL="0" indent="0" algn="ctr">
              <a:spcBef>
                <a:spcPts val="0"/>
              </a:spcBef>
              <a:buSzTx/>
              <a:buNone/>
              <a:defRPr sz="5600"/>
            </a:lvl1pPr>
            <a:lvl2pPr marL="0" indent="0" algn="ctr">
              <a:spcBef>
                <a:spcPts val="0"/>
              </a:spcBef>
              <a:buSzTx/>
              <a:buNone/>
              <a:defRPr sz="5600"/>
            </a:lvl2pPr>
            <a:lvl3pPr marL="0" indent="0" algn="ctr">
              <a:spcBef>
                <a:spcPts val="0"/>
              </a:spcBef>
              <a:buSzTx/>
              <a:buNone/>
              <a:defRPr sz="5600"/>
            </a:lvl3pPr>
            <a:lvl4pPr marL="0" indent="0" algn="ctr">
              <a:spcBef>
                <a:spcPts val="0"/>
              </a:spcBef>
              <a:buSzTx/>
              <a:buNone/>
              <a:defRPr sz="5600"/>
            </a:lvl4pPr>
            <a:lvl5pPr marL="0" indent="0" algn="ctr">
              <a:spcBef>
                <a:spcPts val="0"/>
              </a:spcBef>
              <a:buSzTx/>
              <a:buNone/>
              <a:defRPr sz="56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sz="half" idx="1"/>
          </p:nvPr>
        </p:nvSpPr>
        <p:spPr>
          <a:xfrm>
            <a:off x="4155280" y="3893342"/>
            <a:ext cx="16073439" cy="8036722"/>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quarter" idx="13"/>
          </p:nvPr>
        </p:nvSpPr>
        <p:spPr>
          <a:xfrm>
            <a:off x="13674328" y="4125514"/>
            <a:ext cx="5607207" cy="7465222"/>
          </a:xfrm>
          <a:prstGeom prst="rect">
            <a:avLst/>
          </a:prstGeom>
          <a:effectLst>
            <a:outerShdw sx="100000" sy="100000" kx="0" ky="0" algn="b" rotWithShape="0" blurRad="88900" dist="50800" dir="5400000">
              <a:srgbClr val="000000">
                <a:alpha val="50000"/>
              </a:srgbClr>
            </a:outerShdw>
          </a:effectLst>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quarter" idx="1"/>
          </p:nvPr>
        </p:nvSpPr>
        <p:spPr>
          <a:xfrm>
            <a:off x="4155280" y="3893342"/>
            <a:ext cx="7715252" cy="8036722"/>
          </a:xfrm>
          <a:prstGeom prst="rect">
            <a:avLst/>
          </a:prstGeom>
        </p:spPr>
        <p:txBody>
          <a:bodyPr/>
          <a:lstStyle>
            <a:lvl1pPr marL="480059" indent="-480059">
              <a:spcBef>
                <a:spcPts val="3900"/>
              </a:spcBef>
              <a:buBlip>
                <a:blip r:embed="rId2"/>
              </a:buBlip>
              <a:defRPr sz="4200"/>
            </a:lvl1pPr>
            <a:lvl2pPr marL="822960" indent="-480059">
              <a:spcBef>
                <a:spcPts val="3900"/>
              </a:spcBef>
              <a:buBlip>
                <a:blip r:embed="rId2"/>
              </a:buBlip>
              <a:defRPr sz="4200"/>
            </a:lvl2pPr>
            <a:lvl3pPr marL="1165860" indent="-480059">
              <a:spcBef>
                <a:spcPts val="3900"/>
              </a:spcBef>
              <a:buBlip>
                <a:blip r:embed="rId2"/>
              </a:buBlip>
              <a:defRPr sz="4200"/>
            </a:lvl3pPr>
            <a:lvl4pPr marL="1508760" indent="-480060">
              <a:spcBef>
                <a:spcPts val="3900"/>
              </a:spcBef>
              <a:buBlip>
                <a:blip r:embed="rId2"/>
              </a:buBlip>
              <a:defRPr sz="4200"/>
            </a:lvl4pPr>
            <a:lvl5pPr marL="1851660" indent="-480060">
              <a:spcBef>
                <a:spcPts val="3900"/>
              </a:spcBef>
              <a:buBlip>
                <a:blip r:embed="rId2"/>
              </a:buBlip>
              <a:defRPr sz="42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4155280" y="1768077"/>
            <a:ext cx="16073439" cy="10179845"/>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3 - Up">
    <p:spTree>
      <p:nvGrpSpPr>
        <p:cNvPr id="1" name=""/>
        <p:cNvGrpSpPr/>
        <p:nvPr/>
      </p:nvGrpSpPr>
      <p:grpSpPr>
        <a:xfrm>
          <a:off x="0" y="0"/>
          <a:ext cx="0" cy="0"/>
          <a:chOff x="0" y="0"/>
          <a:chExt cx="0" cy="0"/>
        </a:xfrm>
      </p:grpSpPr>
      <p:sp>
        <p:nvSpPr>
          <p:cNvPr id="83" name="Image"/>
          <p:cNvSpPr/>
          <p:nvPr>
            <p:ph type="pic" sz="half" idx="13"/>
          </p:nvPr>
        </p:nvSpPr>
        <p:spPr>
          <a:xfrm>
            <a:off x="4155280" y="964405"/>
            <a:ext cx="8697517" cy="11572877"/>
          </a:xfrm>
          <a:prstGeom prst="rect">
            <a:avLst/>
          </a:prstGeom>
          <a:effectLst>
            <a:outerShdw sx="100000" sy="100000" kx="0" ky="0" algn="b" rotWithShape="0" blurRad="88900" dist="50800" dir="5400000">
              <a:srgbClr val="000000">
                <a:alpha val="50000"/>
              </a:srgbClr>
            </a:outerShdw>
          </a:effectLst>
        </p:spPr>
        <p:txBody>
          <a:bodyPr lIns="91439" tIns="45719" rIns="91439" bIns="45719" anchor="t">
            <a:noAutofit/>
          </a:bodyPr>
          <a:lstStyle/>
          <a:p>
            <a:pPr/>
          </a:p>
        </p:txBody>
      </p:sp>
      <p:sp>
        <p:nvSpPr>
          <p:cNvPr id="84" name="Image"/>
          <p:cNvSpPr/>
          <p:nvPr>
            <p:ph type="pic" sz="quarter" idx="14"/>
          </p:nvPr>
        </p:nvSpPr>
        <p:spPr>
          <a:xfrm>
            <a:off x="13799343" y="964405"/>
            <a:ext cx="6429377" cy="4196955"/>
          </a:xfrm>
          <a:prstGeom prst="rect">
            <a:avLst/>
          </a:prstGeom>
          <a:effectLst>
            <a:outerShdw sx="100000" sy="100000" kx="0" ky="0" algn="b" rotWithShape="0" blurRad="88900" dist="50800" dir="5400000">
              <a:srgbClr val="000000">
                <a:alpha val="50000"/>
              </a:srgbClr>
            </a:outerShdw>
          </a:effectLst>
        </p:spPr>
        <p:txBody>
          <a:bodyPr lIns="91439" tIns="45719" rIns="91439" bIns="45719" anchor="t">
            <a:noAutofit/>
          </a:bodyPr>
          <a:lstStyle/>
          <a:p>
            <a:pPr/>
          </a:p>
        </p:txBody>
      </p:sp>
      <p:sp>
        <p:nvSpPr>
          <p:cNvPr id="85" name="Image"/>
          <p:cNvSpPr/>
          <p:nvPr>
            <p:ph type="pic" sz="quarter" idx="15"/>
          </p:nvPr>
        </p:nvSpPr>
        <p:spPr>
          <a:xfrm>
            <a:off x="13799343" y="6161483"/>
            <a:ext cx="6429377" cy="6393659"/>
          </a:xfrm>
          <a:prstGeom prst="rect">
            <a:avLst/>
          </a:prstGeom>
          <a:effectLst>
            <a:outerShdw sx="100000" sy="100000" kx="0" ky="0" algn="b" rotWithShape="0" blurRad="88900" dist="50800" dir="5400000">
              <a:srgbClr val="000000">
                <a:alpha val="50000"/>
              </a:srgbClr>
            </a:outerShdw>
          </a:effectLst>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4155280" y="357186"/>
            <a:ext cx="16073439" cy="3429003"/>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p>
            <a:pPr/>
            <a:r>
              <a:t>Title Text</a:t>
            </a:r>
          </a:p>
        </p:txBody>
      </p:sp>
      <p:sp>
        <p:nvSpPr>
          <p:cNvPr id="3" name="Body Level One…"/>
          <p:cNvSpPr txBox="1"/>
          <p:nvPr>
            <p:ph type="body" idx="1"/>
          </p:nvPr>
        </p:nvSpPr>
        <p:spPr>
          <a:xfrm>
            <a:off x="13610166" y="3962400"/>
            <a:ext cx="9550401" cy="9753600"/>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19546" y="12844462"/>
            <a:ext cx="527050" cy="600075"/>
          </a:xfrm>
          <a:prstGeom prst="rect">
            <a:avLst/>
          </a:prstGeom>
          <a:ln w="12700">
            <a:miter lim="400000"/>
          </a:ln>
        </p:spPr>
        <p:txBody>
          <a:bodyPr wrap="none" lIns="71436" tIns="71436" rIns="71436" bIns="71436" anchor="ctr">
            <a:spAutoFit/>
          </a:bodyPr>
          <a:lstStyle>
            <a:lvl1pPr>
              <a:defRPr sz="3000">
                <a:latin typeface="Hoefler Text"/>
                <a:ea typeface="Hoefler Text"/>
                <a:cs typeface="Hoefler Text"/>
                <a:sym typeface="Hoefler Tex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transition xmlns:p14="http://schemas.microsoft.com/office/powerpoint/2010/main" spd="med" advClick="1"/>
  <p:txStyles>
    <p:titleStyle>
      <a:lvl1pPr marL="0" marR="0" indent="0" algn="ctr" defTabSz="821530" rtl="0" latinLnBrk="0">
        <a:lnSpc>
          <a:spcPct val="100000"/>
        </a:lnSpc>
        <a:spcBef>
          <a:spcPts val="0"/>
        </a:spcBef>
        <a:spcAft>
          <a:spcPts val="0"/>
        </a:spcAft>
        <a:buClrTx/>
        <a:buSzTx/>
        <a:buFontTx/>
        <a:buNone/>
        <a:tabLst/>
        <a:defRPr b="0" baseline="0" cap="none" i="0" spc="0" strike="noStrike" sz="10800" u="none">
          <a:ln>
            <a:noFill/>
          </a:ln>
          <a:solidFill>
            <a:srgbClr val="767367"/>
          </a:solidFill>
          <a:effectLst>
            <a:outerShdw sx="100000" sy="100000" kx="0" ky="0" algn="b" rotWithShape="0" blurRad="63500" dist="12700" dir="5400000">
              <a:srgbClr val="000000">
                <a:alpha val="30000"/>
              </a:srgbClr>
            </a:outerShdw>
          </a:effectLst>
          <a:uFillTx/>
          <a:latin typeface="Baskerville"/>
          <a:ea typeface="Baskerville"/>
          <a:cs typeface="Baskerville"/>
          <a:sym typeface="Baskerville"/>
        </a:defRPr>
      </a:lvl1pPr>
      <a:lvl2pPr marL="0" marR="0" indent="0" algn="ctr" defTabSz="821530" rtl="0" latinLnBrk="0">
        <a:lnSpc>
          <a:spcPct val="100000"/>
        </a:lnSpc>
        <a:spcBef>
          <a:spcPts val="0"/>
        </a:spcBef>
        <a:spcAft>
          <a:spcPts val="0"/>
        </a:spcAft>
        <a:buClrTx/>
        <a:buSzTx/>
        <a:buFontTx/>
        <a:buNone/>
        <a:tabLst/>
        <a:defRPr b="0" baseline="0" cap="none" i="0" spc="0" strike="noStrike" sz="10800" u="none">
          <a:ln>
            <a:noFill/>
          </a:ln>
          <a:solidFill>
            <a:srgbClr val="767367"/>
          </a:solidFill>
          <a:effectLst>
            <a:outerShdw sx="100000" sy="100000" kx="0" ky="0" algn="b" rotWithShape="0" blurRad="63500" dist="12700" dir="5400000">
              <a:srgbClr val="000000">
                <a:alpha val="30000"/>
              </a:srgbClr>
            </a:outerShdw>
          </a:effectLst>
          <a:uFillTx/>
          <a:latin typeface="Baskerville"/>
          <a:ea typeface="Baskerville"/>
          <a:cs typeface="Baskerville"/>
          <a:sym typeface="Baskerville"/>
        </a:defRPr>
      </a:lvl2pPr>
      <a:lvl3pPr marL="0" marR="0" indent="0" algn="ctr" defTabSz="821530" rtl="0" latinLnBrk="0">
        <a:lnSpc>
          <a:spcPct val="100000"/>
        </a:lnSpc>
        <a:spcBef>
          <a:spcPts val="0"/>
        </a:spcBef>
        <a:spcAft>
          <a:spcPts val="0"/>
        </a:spcAft>
        <a:buClrTx/>
        <a:buSzTx/>
        <a:buFontTx/>
        <a:buNone/>
        <a:tabLst/>
        <a:defRPr b="0" baseline="0" cap="none" i="0" spc="0" strike="noStrike" sz="10800" u="none">
          <a:ln>
            <a:noFill/>
          </a:ln>
          <a:solidFill>
            <a:srgbClr val="767367"/>
          </a:solidFill>
          <a:effectLst>
            <a:outerShdw sx="100000" sy="100000" kx="0" ky="0" algn="b" rotWithShape="0" blurRad="63500" dist="12700" dir="5400000">
              <a:srgbClr val="000000">
                <a:alpha val="30000"/>
              </a:srgbClr>
            </a:outerShdw>
          </a:effectLst>
          <a:uFillTx/>
          <a:latin typeface="Baskerville"/>
          <a:ea typeface="Baskerville"/>
          <a:cs typeface="Baskerville"/>
          <a:sym typeface="Baskerville"/>
        </a:defRPr>
      </a:lvl3pPr>
      <a:lvl4pPr marL="0" marR="0" indent="0" algn="ctr" defTabSz="821530" rtl="0" latinLnBrk="0">
        <a:lnSpc>
          <a:spcPct val="100000"/>
        </a:lnSpc>
        <a:spcBef>
          <a:spcPts val="0"/>
        </a:spcBef>
        <a:spcAft>
          <a:spcPts val="0"/>
        </a:spcAft>
        <a:buClrTx/>
        <a:buSzTx/>
        <a:buFontTx/>
        <a:buNone/>
        <a:tabLst/>
        <a:defRPr b="0" baseline="0" cap="none" i="0" spc="0" strike="noStrike" sz="10800" u="none">
          <a:ln>
            <a:noFill/>
          </a:ln>
          <a:solidFill>
            <a:srgbClr val="767367"/>
          </a:solidFill>
          <a:effectLst>
            <a:outerShdw sx="100000" sy="100000" kx="0" ky="0" algn="b" rotWithShape="0" blurRad="63500" dist="12700" dir="5400000">
              <a:srgbClr val="000000">
                <a:alpha val="30000"/>
              </a:srgbClr>
            </a:outerShdw>
          </a:effectLst>
          <a:uFillTx/>
          <a:latin typeface="Baskerville"/>
          <a:ea typeface="Baskerville"/>
          <a:cs typeface="Baskerville"/>
          <a:sym typeface="Baskerville"/>
        </a:defRPr>
      </a:lvl4pPr>
      <a:lvl5pPr marL="0" marR="0" indent="0" algn="ctr" defTabSz="821530" rtl="0" latinLnBrk="0">
        <a:lnSpc>
          <a:spcPct val="100000"/>
        </a:lnSpc>
        <a:spcBef>
          <a:spcPts val="0"/>
        </a:spcBef>
        <a:spcAft>
          <a:spcPts val="0"/>
        </a:spcAft>
        <a:buClrTx/>
        <a:buSzTx/>
        <a:buFontTx/>
        <a:buNone/>
        <a:tabLst/>
        <a:defRPr b="0" baseline="0" cap="none" i="0" spc="0" strike="noStrike" sz="10800" u="none">
          <a:ln>
            <a:noFill/>
          </a:ln>
          <a:solidFill>
            <a:srgbClr val="767367"/>
          </a:solidFill>
          <a:effectLst>
            <a:outerShdw sx="100000" sy="100000" kx="0" ky="0" algn="b" rotWithShape="0" blurRad="63500" dist="12700" dir="5400000">
              <a:srgbClr val="000000">
                <a:alpha val="30000"/>
              </a:srgbClr>
            </a:outerShdw>
          </a:effectLst>
          <a:uFillTx/>
          <a:latin typeface="Baskerville"/>
          <a:ea typeface="Baskerville"/>
          <a:cs typeface="Baskerville"/>
          <a:sym typeface="Baskerville"/>
        </a:defRPr>
      </a:lvl5pPr>
      <a:lvl6pPr marL="0" marR="0" indent="0" algn="ctr" defTabSz="821530" rtl="0" latinLnBrk="0">
        <a:lnSpc>
          <a:spcPct val="100000"/>
        </a:lnSpc>
        <a:spcBef>
          <a:spcPts val="0"/>
        </a:spcBef>
        <a:spcAft>
          <a:spcPts val="0"/>
        </a:spcAft>
        <a:buClrTx/>
        <a:buSzTx/>
        <a:buFontTx/>
        <a:buNone/>
        <a:tabLst/>
        <a:defRPr b="0" baseline="0" cap="none" i="0" spc="0" strike="noStrike" sz="10800" u="none">
          <a:ln>
            <a:noFill/>
          </a:ln>
          <a:solidFill>
            <a:srgbClr val="767367"/>
          </a:solidFill>
          <a:effectLst>
            <a:outerShdw sx="100000" sy="100000" kx="0" ky="0" algn="b" rotWithShape="0" blurRad="63500" dist="12700" dir="5400000">
              <a:srgbClr val="000000">
                <a:alpha val="30000"/>
              </a:srgbClr>
            </a:outerShdw>
          </a:effectLst>
          <a:uFillTx/>
          <a:latin typeface="Baskerville"/>
          <a:ea typeface="Baskerville"/>
          <a:cs typeface="Baskerville"/>
          <a:sym typeface="Baskerville"/>
        </a:defRPr>
      </a:lvl6pPr>
      <a:lvl7pPr marL="0" marR="0" indent="0" algn="ctr" defTabSz="821530" rtl="0" latinLnBrk="0">
        <a:lnSpc>
          <a:spcPct val="100000"/>
        </a:lnSpc>
        <a:spcBef>
          <a:spcPts val="0"/>
        </a:spcBef>
        <a:spcAft>
          <a:spcPts val="0"/>
        </a:spcAft>
        <a:buClrTx/>
        <a:buSzTx/>
        <a:buFontTx/>
        <a:buNone/>
        <a:tabLst/>
        <a:defRPr b="0" baseline="0" cap="none" i="0" spc="0" strike="noStrike" sz="10800" u="none">
          <a:ln>
            <a:noFill/>
          </a:ln>
          <a:solidFill>
            <a:srgbClr val="767367"/>
          </a:solidFill>
          <a:effectLst>
            <a:outerShdw sx="100000" sy="100000" kx="0" ky="0" algn="b" rotWithShape="0" blurRad="63500" dist="12700" dir="5400000">
              <a:srgbClr val="000000">
                <a:alpha val="30000"/>
              </a:srgbClr>
            </a:outerShdw>
          </a:effectLst>
          <a:uFillTx/>
          <a:latin typeface="Baskerville"/>
          <a:ea typeface="Baskerville"/>
          <a:cs typeface="Baskerville"/>
          <a:sym typeface="Baskerville"/>
        </a:defRPr>
      </a:lvl7pPr>
      <a:lvl8pPr marL="0" marR="0" indent="0" algn="ctr" defTabSz="821530" rtl="0" latinLnBrk="0">
        <a:lnSpc>
          <a:spcPct val="100000"/>
        </a:lnSpc>
        <a:spcBef>
          <a:spcPts val="0"/>
        </a:spcBef>
        <a:spcAft>
          <a:spcPts val="0"/>
        </a:spcAft>
        <a:buClrTx/>
        <a:buSzTx/>
        <a:buFontTx/>
        <a:buNone/>
        <a:tabLst/>
        <a:defRPr b="0" baseline="0" cap="none" i="0" spc="0" strike="noStrike" sz="10800" u="none">
          <a:ln>
            <a:noFill/>
          </a:ln>
          <a:solidFill>
            <a:srgbClr val="767367"/>
          </a:solidFill>
          <a:effectLst>
            <a:outerShdw sx="100000" sy="100000" kx="0" ky="0" algn="b" rotWithShape="0" blurRad="63500" dist="12700" dir="5400000">
              <a:srgbClr val="000000">
                <a:alpha val="30000"/>
              </a:srgbClr>
            </a:outerShdw>
          </a:effectLst>
          <a:uFillTx/>
          <a:latin typeface="Baskerville"/>
          <a:ea typeface="Baskerville"/>
          <a:cs typeface="Baskerville"/>
          <a:sym typeface="Baskerville"/>
        </a:defRPr>
      </a:lvl8pPr>
      <a:lvl9pPr marL="0" marR="0" indent="0" algn="ctr" defTabSz="821530" rtl="0" latinLnBrk="0">
        <a:lnSpc>
          <a:spcPct val="100000"/>
        </a:lnSpc>
        <a:spcBef>
          <a:spcPts val="0"/>
        </a:spcBef>
        <a:spcAft>
          <a:spcPts val="0"/>
        </a:spcAft>
        <a:buClrTx/>
        <a:buSzTx/>
        <a:buFontTx/>
        <a:buNone/>
        <a:tabLst/>
        <a:defRPr b="0" baseline="0" cap="none" i="0" spc="0" strike="noStrike" sz="10800" u="none">
          <a:ln>
            <a:noFill/>
          </a:ln>
          <a:solidFill>
            <a:srgbClr val="767367"/>
          </a:solidFill>
          <a:effectLst>
            <a:outerShdw sx="100000" sy="100000" kx="0" ky="0" algn="b" rotWithShape="0" blurRad="63500" dist="12700" dir="5400000">
              <a:srgbClr val="000000">
                <a:alpha val="30000"/>
              </a:srgbClr>
            </a:outerShdw>
          </a:effectLst>
          <a:uFillTx/>
          <a:latin typeface="Baskerville"/>
          <a:ea typeface="Baskerville"/>
          <a:cs typeface="Baskerville"/>
          <a:sym typeface="Baskerville"/>
        </a:defRPr>
      </a:lvl9pPr>
    </p:titleStyle>
    <p:bodyStyle>
      <a:lvl1pPr marL="546804" marR="0" indent="-546804" algn="l" defTabSz="821530" rtl="0" latinLnBrk="0">
        <a:lnSpc>
          <a:spcPct val="100000"/>
        </a:lnSpc>
        <a:spcBef>
          <a:spcPts val="5000"/>
        </a:spcBef>
        <a:spcAft>
          <a:spcPts val="0"/>
        </a:spcAft>
        <a:buClrTx/>
        <a:buSzPct val="50000"/>
        <a:buFontTx/>
        <a:buBlip>
          <a:blip r:embed="rId3"/>
        </a:buBlip>
        <a:tabLst/>
        <a:defRPr b="0" baseline="0" cap="none" i="0" spc="0" strike="noStrike" sz="5000" u="none">
          <a:ln>
            <a:noFill/>
          </a:ln>
          <a:solidFill>
            <a:srgbClr val="5E5E5E"/>
          </a:solidFill>
          <a:uFillTx/>
          <a:latin typeface="Hoefler Text"/>
          <a:ea typeface="Hoefler Text"/>
          <a:cs typeface="Hoefler Text"/>
          <a:sym typeface="Hoefler Text"/>
        </a:defRPr>
      </a:lvl1pPr>
      <a:lvl2pPr marL="940504" marR="0" indent="-546804" algn="l" defTabSz="821530" rtl="0" latinLnBrk="0">
        <a:lnSpc>
          <a:spcPct val="100000"/>
        </a:lnSpc>
        <a:spcBef>
          <a:spcPts val="5000"/>
        </a:spcBef>
        <a:spcAft>
          <a:spcPts val="0"/>
        </a:spcAft>
        <a:buClrTx/>
        <a:buSzPct val="50000"/>
        <a:buFontTx/>
        <a:buBlip>
          <a:blip r:embed="rId3"/>
        </a:buBlip>
        <a:tabLst/>
        <a:defRPr b="0" baseline="0" cap="none" i="0" spc="0" strike="noStrike" sz="5000" u="none">
          <a:ln>
            <a:noFill/>
          </a:ln>
          <a:solidFill>
            <a:srgbClr val="5E5E5E"/>
          </a:solidFill>
          <a:uFillTx/>
          <a:latin typeface="Hoefler Text"/>
          <a:ea typeface="Hoefler Text"/>
          <a:cs typeface="Hoefler Text"/>
          <a:sym typeface="Hoefler Text"/>
        </a:defRPr>
      </a:lvl2pPr>
      <a:lvl3pPr marL="1334204" marR="0" indent="-546804" algn="l" defTabSz="821530" rtl="0" latinLnBrk="0">
        <a:lnSpc>
          <a:spcPct val="100000"/>
        </a:lnSpc>
        <a:spcBef>
          <a:spcPts val="5000"/>
        </a:spcBef>
        <a:spcAft>
          <a:spcPts val="0"/>
        </a:spcAft>
        <a:buClrTx/>
        <a:buSzPct val="50000"/>
        <a:buFontTx/>
        <a:buBlip>
          <a:blip r:embed="rId3"/>
        </a:buBlip>
        <a:tabLst/>
        <a:defRPr b="0" baseline="0" cap="none" i="0" spc="0" strike="noStrike" sz="5000" u="none">
          <a:ln>
            <a:noFill/>
          </a:ln>
          <a:solidFill>
            <a:srgbClr val="5E5E5E"/>
          </a:solidFill>
          <a:uFillTx/>
          <a:latin typeface="Hoefler Text"/>
          <a:ea typeface="Hoefler Text"/>
          <a:cs typeface="Hoefler Text"/>
          <a:sym typeface="Hoefler Text"/>
        </a:defRPr>
      </a:lvl3pPr>
      <a:lvl4pPr marL="1727904" marR="0" indent="-546804" algn="l" defTabSz="821530" rtl="0" latinLnBrk="0">
        <a:lnSpc>
          <a:spcPct val="100000"/>
        </a:lnSpc>
        <a:spcBef>
          <a:spcPts val="5000"/>
        </a:spcBef>
        <a:spcAft>
          <a:spcPts val="0"/>
        </a:spcAft>
        <a:buClrTx/>
        <a:buSzPct val="50000"/>
        <a:buFontTx/>
        <a:buBlip>
          <a:blip r:embed="rId3"/>
        </a:buBlip>
        <a:tabLst/>
        <a:defRPr b="0" baseline="0" cap="none" i="0" spc="0" strike="noStrike" sz="5000" u="none">
          <a:ln>
            <a:noFill/>
          </a:ln>
          <a:solidFill>
            <a:srgbClr val="5E5E5E"/>
          </a:solidFill>
          <a:uFillTx/>
          <a:latin typeface="Hoefler Text"/>
          <a:ea typeface="Hoefler Text"/>
          <a:cs typeface="Hoefler Text"/>
          <a:sym typeface="Hoefler Text"/>
        </a:defRPr>
      </a:lvl4pPr>
      <a:lvl5pPr marL="2121604" marR="0" indent="-546804" algn="l" defTabSz="821530" rtl="0" latinLnBrk="0">
        <a:lnSpc>
          <a:spcPct val="100000"/>
        </a:lnSpc>
        <a:spcBef>
          <a:spcPts val="5000"/>
        </a:spcBef>
        <a:spcAft>
          <a:spcPts val="0"/>
        </a:spcAft>
        <a:buClrTx/>
        <a:buSzPct val="50000"/>
        <a:buFontTx/>
        <a:buBlip>
          <a:blip r:embed="rId3"/>
        </a:buBlip>
        <a:tabLst/>
        <a:defRPr b="0" baseline="0" cap="none" i="0" spc="0" strike="noStrike" sz="5000" u="none">
          <a:ln>
            <a:noFill/>
          </a:ln>
          <a:solidFill>
            <a:srgbClr val="5E5E5E"/>
          </a:solidFill>
          <a:uFillTx/>
          <a:latin typeface="Hoefler Text"/>
          <a:ea typeface="Hoefler Text"/>
          <a:cs typeface="Hoefler Text"/>
          <a:sym typeface="Hoefler Text"/>
        </a:defRPr>
      </a:lvl5pPr>
      <a:lvl6pPr marL="2515304" marR="0" indent="-546804" algn="l" defTabSz="821530" rtl="0" latinLnBrk="0">
        <a:lnSpc>
          <a:spcPct val="100000"/>
        </a:lnSpc>
        <a:spcBef>
          <a:spcPts val="5000"/>
        </a:spcBef>
        <a:spcAft>
          <a:spcPts val="0"/>
        </a:spcAft>
        <a:buClrTx/>
        <a:buSzPct val="50000"/>
        <a:buFontTx/>
        <a:buBlip>
          <a:blip r:embed="rId3"/>
        </a:buBlip>
        <a:tabLst/>
        <a:defRPr b="0" baseline="0" cap="none" i="0" spc="0" strike="noStrike" sz="5000" u="none">
          <a:ln>
            <a:noFill/>
          </a:ln>
          <a:solidFill>
            <a:srgbClr val="5E5E5E"/>
          </a:solidFill>
          <a:uFillTx/>
          <a:latin typeface="Hoefler Text"/>
          <a:ea typeface="Hoefler Text"/>
          <a:cs typeface="Hoefler Text"/>
          <a:sym typeface="Hoefler Text"/>
        </a:defRPr>
      </a:lvl6pPr>
      <a:lvl7pPr marL="2909004" marR="0" indent="-546804" algn="l" defTabSz="821530" rtl="0" latinLnBrk="0">
        <a:lnSpc>
          <a:spcPct val="100000"/>
        </a:lnSpc>
        <a:spcBef>
          <a:spcPts val="5000"/>
        </a:spcBef>
        <a:spcAft>
          <a:spcPts val="0"/>
        </a:spcAft>
        <a:buClrTx/>
        <a:buSzPct val="50000"/>
        <a:buFontTx/>
        <a:buBlip>
          <a:blip r:embed="rId3"/>
        </a:buBlip>
        <a:tabLst/>
        <a:defRPr b="0" baseline="0" cap="none" i="0" spc="0" strike="noStrike" sz="5000" u="none">
          <a:ln>
            <a:noFill/>
          </a:ln>
          <a:solidFill>
            <a:srgbClr val="5E5E5E"/>
          </a:solidFill>
          <a:uFillTx/>
          <a:latin typeface="Hoefler Text"/>
          <a:ea typeface="Hoefler Text"/>
          <a:cs typeface="Hoefler Text"/>
          <a:sym typeface="Hoefler Text"/>
        </a:defRPr>
      </a:lvl7pPr>
      <a:lvl8pPr marL="3302704" marR="0" indent="-546804" algn="l" defTabSz="821530" rtl="0" latinLnBrk="0">
        <a:lnSpc>
          <a:spcPct val="100000"/>
        </a:lnSpc>
        <a:spcBef>
          <a:spcPts val="5000"/>
        </a:spcBef>
        <a:spcAft>
          <a:spcPts val="0"/>
        </a:spcAft>
        <a:buClrTx/>
        <a:buSzPct val="50000"/>
        <a:buFontTx/>
        <a:buBlip>
          <a:blip r:embed="rId3"/>
        </a:buBlip>
        <a:tabLst/>
        <a:defRPr b="0" baseline="0" cap="none" i="0" spc="0" strike="noStrike" sz="5000" u="none">
          <a:ln>
            <a:noFill/>
          </a:ln>
          <a:solidFill>
            <a:srgbClr val="5E5E5E"/>
          </a:solidFill>
          <a:uFillTx/>
          <a:latin typeface="Hoefler Text"/>
          <a:ea typeface="Hoefler Text"/>
          <a:cs typeface="Hoefler Text"/>
          <a:sym typeface="Hoefler Text"/>
        </a:defRPr>
      </a:lvl8pPr>
      <a:lvl9pPr marL="3696404" marR="0" indent="-546804" algn="l" defTabSz="821530" rtl="0" latinLnBrk="0">
        <a:lnSpc>
          <a:spcPct val="100000"/>
        </a:lnSpc>
        <a:spcBef>
          <a:spcPts val="5000"/>
        </a:spcBef>
        <a:spcAft>
          <a:spcPts val="0"/>
        </a:spcAft>
        <a:buClrTx/>
        <a:buSzPct val="50000"/>
        <a:buFontTx/>
        <a:buBlip>
          <a:blip r:embed="rId3"/>
        </a:buBlip>
        <a:tabLst/>
        <a:defRPr b="0" baseline="0" cap="none" i="0" spc="0" strike="noStrike" sz="5000" u="none">
          <a:ln>
            <a:noFill/>
          </a:ln>
          <a:solidFill>
            <a:srgbClr val="5E5E5E"/>
          </a:solidFill>
          <a:uFillTx/>
          <a:latin typeface="Hoefler Text"/>
          <a:ea typeface="Hoefler Text"/>
          <a:cs typeface="Hoefler Text"/>
          <a:sym typeface="Hoefler Text"/>
        </a:defRPr>
      </a:lvl9pPr>
    </p:bodyStyle>
    <p:otherStyle>
      <a:lvl1pPr marL="0" marR="0" indent="0" algn="ctr" defTabSz="821530" rtl="0" latinLnBrk="0">
        <a:lnSpc>
          <a:spcPct val="100000"/>
        </a:lnSpc>
        <a:spcBef>
          <a:spcPts val="0"/>
        </a:spcBef>
        <a:spcAft>
          <a:spcPts val="0"/>
        </a:spcAft>
        <a:buClrTx/>
        <a:buSzTx/>
        <a:buFontTx/>
        <a:buNone/>
        <a:tabLst/>
        <a:defRPr b="0" baseline="0" cap="none" i="0" spc="0" strike="noStrike" sz="3000" u="none">
          <a:ln>
            <a:noFill/>
          </a:ln>
          <a:solidFill>
            <a:schemeClr val="tx1"/>
          </a:solidFill>
          <a:uFillTx/>
          <a:latin typeface="+mn-lt"/>
          <a:ea typeface="+mn-ea"/>
          <a:cs typeface="+mn-cs"/>
          <a:sym typeface="Hoefler Text"/>
        </a:defRPr>
      </a:lvl1pPr>
      <a:lvl2pPr marL="0" marR="0" indent="0" algn="ctr" defTabSz="821530" rtl="0" latinLnBrk="0">
        <a:lnSpc>
          <a:spcPct val="100000"/>
        </a:lnSpc>
        <a:spcBef>
          <a:spcPts val="0"/>
        </a:spcBef>
        <a:spcAft>
          <a:spcPts val="0"/>
        </a:spcAft>
        <a:buClrTx/>
        <a:buSzTx/>
        <a:buFontTx/>
        <a:buNone/>
        <a:tabLst/>
        <a:defRPr b="0" baseline="0" cap="none" i="0" spc="0" strike="noStrike" sz="3000" u="none">
          <a:ln>
            <a:noFill/>
          </a:ln>
          <a:solidFill>
            <a:schemeClr val="tx1"/>
          </a:solidFill>
          <a:uFillTx/>
          <a:latin typeface="+mn-lt"/>
          <a:ea typeface="+mn-ea"/>
          <a:cs typeface="+mn-cs"/>
          <a:sym typeface="Hoefler Text"/>
        </a:defRPr>
      </a:lvl2pPr>
      <a:lvl3pPr marL="0" marR="0" indent="0" algn="ctr" defTabSz="821530" rtl="0" latinLnBrk="0">
        <a:lnSpc>
          <a:spcPct val="100000"/>
        </a:lnSpc>
        <a:spcBef>
          <a:spcPts val="0"/>
        </a:spcBef>
        <a:spcAft>
          <a:spcPts val="0"/>
        </a:spcAft>
        <a:buClrTx/>
        <a:buSzTx/>
        <a:buFontTx/>
        <a:buNone/>
        <a:tabLst/>
        <a:defRPr b="0" baseline="0" cap="none" i="0" spc="0" strike="noStrike" sz="3000" u="none">
          <a:ln>
            <a:noFill/>
          </a:ln>
          <a:solidFill>
            <a:schemeClr val="tx1"/>
          </a:solidFill>
          <a:uFillTx/>
          <a:latin typeface="+mn-lt"/>
          <a:ea typeface="+mn-ea"/>
          <a:cs typeface="+mn-cs"/>
          <a:sym typeface="Hoefler Text"/>
        </a:defRPr>
      </a:lvl3pPr>
      <a:lvl4pPr marL="0" marR="0" indent="0" algn="ctr" defTabSz="821530" rtl="0" latinLnBrk="0">
        <a:lnSpc>
          <a:spcPct val="100000"/>
        </a:lnSpc>
        <a:spcBef>
          <a:spcPts val="0"/>
        </a:spcBef>
        <a:spcAft>
          <a:spcPts val="0"/>
        </a:spcAft>
        <a:buClrTx/>
        <a:buSzTx/>
        <a:buFontTx/>
        <a:buNone/>
        <a:tabLst/>
        <a:defRPr b="0" baseline="0" cap="none" i="0" spc="0" strike="noStrike" sz="3000" u="none">
          <a:ln>
            <a:noFill/>
          </a:ln>
          <a:solidFill>
            <a:schemeClr val="tx1"/>
          </a:solidFill>
          <a:uFillTx/>
          <a:latin typeface="+mn-lt"/>
          <a:ea typeface="+mn-ea"/>
          <a:cs typeface="+mn-cs"/>
          <a:sym typeface="Hoefler Text"/>
        </a:defRPr>
      </a:lvl4pPr>
      <a:lvl5pPr marL="0" marR="0" indent="0" algn="ctr" defTabSz="821530" rtl="0" latinLnBrk="0">
        <a:lnSpc>
          <a:spcPct val="100000"/>
        </a:lnSpc>
        <a:spcBef>
          <a:spcPts val="0"/>
        </a:spcBef>
        <a:spcAft>
          <a:spcPts val="0"/>
        </a:spcAft>
        <a:buClrTx/>
        <a:buSzTx/>
        <a:buFontTx/>
        <a:buNone/>
        <a:tabLst/>
        <a:defRPr b="0" baseline="0" cap="none" i="0" spc="0" strike="noStrike" sz="3000" u="none">
          <a:ln>
            <a:noFill/>
          </a:ln>
          <a:solidFill>
            <a:schemeClr val="tx1"/>
          </a:solidFill>
          <a:uFillTx/>
          <a:latin typeface="+mn-lt"/>
          <a:ea typeface="+mn-ea"/>
          <a:cs typeface="+mn-cs"/>
          <a:sym typeface="Hoefler Text"/>
        </a:defRPr>
      </a:lvl5pPr>
      <a:lvl6pPr marL="0" marR="0" indent="0" algn="ctr" defTabSz="821530" rtl="0" latinLnBrk="0">
        <a:lnSpc>
          <a:spcPct val="100000"/>
        </a:lnSpc>
        <a:spcBef>
          <a:spcPts val="0"/>
        </a:spcBef>
        <a:spcAft>
          <a:spcPts val="0"/>
        </a:spcAft>
        <a:buClrTx/>
        <a:buSzTx/>
        <a:buFontTx/>
        <a:buNone/>
        <a:tabLst/>
        <a:defRPr b="0" baseline="0" cap="none" i="0" spc="0" strike="noStrike" sz="3000" u="none">
          <a:ln>
            <a:noFill/>
          </a:ln>
          <a:solidFill>
            <a:schemeClr val="tx1"/>
          </a:solidFill>
          <a:uFillTx/>
          <a:latin typeface="+mn-lt"/>
          <a:ea typeface="+mn-ea"/>
          <a:cs typeface="+mn-cs"/>
          <a:sym typeface="Hoefler Text"/>
        </a:defRPr>
      </a:lvl6pPr>
      <a:lvl7pPr marL="0" marR="0" indent="0" algn="ctr" defTabSz="821530" rtl="0" latinLnBrk="0">
        <a:lnSpc>
          <a:spcPct val="100000"/>
        </a:lnSpc>
        <a:spcBef>
          <a:spcPts val="0"/>
        </a:spcBef>
        <a:spcAft>
          <a:spcPts val="0"/>
        </a:spcAft>
        <a:buClrTx/>
        <a:buSzTx/>
        <a:buFontTx/>
        <a:buNone/>
        <a:tabLst/>
        <a:defRPr b="0" baseline="0" cap="none" i="0" spc="0" strike="noStrike" sz="3000" u="none">
          <a:ln>
            <a:noFill/>
          </a:ln>
          <a:solidFill>
            <a:schemeClr val="tx1"/>
          </a:solidFill>
          <a:uFillTx/>
          <a:latin typeface="+mn-lt"/>
          <a:ea typeface="+mn-ea"/>
          <a:cs typeface="+mn-cs"/>
          <a:sym typeface="Hoefler Text"/>
        </a:defRPr>
      </a:lvl7pPr>
      <a:lvl8pPr marL="0" marR="0" indent="0" algn="ctr" defTabSz="821530" rtl="0" latinLnBrk="0">
        <a:lnSpc>
          <a:spcPct val="100000"/>
        </a:lnSpc>
        <a:spcBef>
          <a:spcPts val="0"/>
        </a:spcBef>
        <a:spcAft>
          <a:spcPts val="0"/>
        </a:spcAft>
        <a:buClrTx/>
        <a:buSzTx/>
        <a:buFontTx/>
        <a:buNone/>
        <a:tabLst/>
        <a:defRPr b="0" baseline="0" cap="none" i="0" spc="0" strike="noStrike" sz="3000" u="none">
          <a:ln>
            <a:noFill/>
          </a:ln>
          <a:solidFill>
            <a:schemeClr val="tx1"/>
          </a:solidFill>
          <a:uFillTx/>
          <a:latin typeface="+mn-lt"/>
          <a:ea typeface="+mn-ea"/>
          <a:cs typeface="+mn-cs"/>
          <a:sym typeface="Hoefler Text"/>
        </a:defRPr>
      </a:lvl8pPr>
      <a:lvl9pPr marL="0" marR="0" indent="0" algn="ctr" defTabSz="821530" rtl="0" latinLnBrk="0">
        <a:lnSpc>
          <a:spcPct val="100000"/>
        </a:lnSpc>
        <a:spcBef>
          <a:spcPts val="0"/>
        </a:spcBef>
        <a:spcAft>
          <a:spcPts val="0"/>
        </a:spcAft>
        <a:buClrTx/>
        <a:buSzTx/>
        <a:buFontTx/>
        <a:buNone/>
        <a:tabLst/>
        <a:defRPr b="0" baseline="0" cap="none" i="0" spc="0" strike="noStrike" sz="3000" u="none">
          <a:ln>
            <a:noFill/>
          </a:ln>
          <a:solidFill>
            <a:schemeClr val="tx1"/>
          </a:solidFill>
          <a:uFillTx/>
          <a:latin typeface="+mn-lt"/>
          <a:ea typeface="+mn-ea"/>
          <a:cs typeface="+mn-cs"/>
          <a:sym typeface="Hoefler Tex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y.zhang-203@kent.ac.uk"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6.png"/><Relationship Id="rId3" Type="http://schemas.openxmlformats.org/officeDocument/2006/relationships/image" Target="../media/image1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 Id="rId3" Type="http://schemas.openxmlformats.org/officeDocument/2006/relationships/image" Target="../media/image1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 Id="rId3" Type="http://schemas.openxmlformats.org/officeDocument/2006/relationships/image" Target="../media/image1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3.png"/><Relationship Id="rId9" Type="http://schemas.openxmlformats.org/officeDocument/2006/relationships/image" Target="../media/image6.jpeg"/><Relationship Id="rId10" Type="http://schemas.openxmlformats.org/officeDocument/2006/relationships/image" Target="../media/image26.png"/><Relationship Id="rId11" Type="http://schemas.openxmlformats.org/officeDocument/2006/relationships/image" Target="../media/image7.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 Id="rId3"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openxmlformats.org/officeDocument/2006/relationships/image" Target="../media/image4.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Public Engagement with Chinese Characteristics?"/>
          <p:cNvSpPr txBox="1"/>
          <p:nvPr>
            <p:ph type="ctrTitle"/>
          </p:nvPr>
        </p:nvSpPr>
        <p:spPr>
          <a:xfrm>
            <a:off x="-633422" y="399897"/>
            <a:ext cx="25650844" cy="5357816"/>
          </a:xfrm>
          <a:prstGeom prst="rect">
            <a:avLst/>
          </a:prstGeom>
        </p:spPr>
        <p:txBody>
          <a:bodyPr/>
          <a:lstStyle>
            <a:lvl1pPr>
              <a:defRPr b="1" sz="10000"/>
            </a:lvl1pPr>
          </a:lstStyle>
          <a:p>
            <a:pPr/>
            <a:r>
              <a:t>Public Engagement with Chinese Characteristics?</a:t>
            </a:r>
          </a:p>
        </p:txBody>
      </p:sp>
      <p:sp>
        <p:nvSpPr>
          <p:cNvPr id="138" name="State-Science-Society Dynamic in Mainland China"/>
          <p:cNvSpPr txBox="1"/>
          <p:nvPr>
            <p:ph type="subTitle" sz="quarter" idx="1"/>
          </p:nvPr>
        </p:nvSpPr>
        <p:spPr>
          <a:xfrm>
            <a:off x="2439682" y="6058989"/>
            <a:ext cx="18900506" cy="2035970"/>
          </a:xfrm>
          <a:prstGeom prst="rect">
            <a:avLst/>
          </a:prstGeom>
        </p:spPr>
        <p:txBody>
          <a:bodyPr/>
          <a:lstStyle>
            <a:lvl1pPr>
              <a:defRPr sz="6000"/>
            </a:lvl1pPr>
          </a:lstStyle>
          <a:p>
            <a:pPr/>
            <a:r>
              <a:t>State-Science-Society Dynamic in Mainland China</a:t>
            </a:r>
          </a:p>
        </p:txBody>
      </p:sp>
      <p:sp>
        <p:nvSpPr>
          <p:cNvPr id="139" name="Dr Joy Y. Zhang…"/>
          <p:cNvSpPr txBox="1"/>
          <p:nvPr/>
        </p:nvSpPr>
        <p:spPr>
          <a:xfrm>
            <a:off x="17580435" y="10679068"/>
            <a:ext cx="6113829" cy="22383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p>
            <a:pPr algn="r" defTabSz="821529">
              <a:defRPr sz="4600">
                <a:solidFill>
                  <a:srgbClr val="FFFFFF"/>
                </a:solidFill>
                <a:latin typeface="Hoefler Text"/>
                <a:ea typeface="Hoefler Text"/>
                <a:cs typeface="Hoefler Text"/>
                <a:sym typeface="Hoefler Text"/>
              </a:defRPr>
            </a:pPr>
            <a:r>
              <a:t>Dr Joy Y. Zhang</a:t>
            </a:r>
          </a:p>
          <a:p>
            <a:pPr defTabSz="821529">
              <a:defRPr sz="4600" u="sng">
                <a:solidFill>
                  <a:srgbClr val="0000FF"/>
                </a:solidFill>
                <a:uFill>
                  <a:solidFill>
                    <a:srgbClr val="0000FF"/>
                  </a:solidFill>
                </a:uFill>
                <a:latin typeface="Hoefler Text"/>
                <a:ea typeface="Hoefler Text"/>
                <a:cs typeface="Hoefler Text"/>
                <a:sym typeface="Hoefler Text"/>
              </a:defRPr>
            </a:pPr>
            <a:r>
              <a:rPr>
                <a:hlinkClick r:id="rId2" invalidUrl="" action="" tgtFrame="" tooltip="" history="1" highlightClick="0" endSnd="0"/>
              </a:rPr>
              <a:t>y.zhang-203@kent.ac.uk</a:t>
            </a:r>
            <a:endParaRPr>
              <a:solidFill>
                <a:srgbClr val="FFFFFF"/>
              </a:solidFill>
            </a:endParaRPr>
          </a:p>
          <a:p>
            <a:pPr algn="r" defTabSz="821529">
              <a:defRPr sz="4600">
                <a:solidFill>
                  <a:srgbClr val="FFFFFF"/>
                </a:solidFill>
                <a:latin typeface="Hoefler Text"/>
                <a:ea typeface="Hoefler Text"/>
                <a:cs typeface="Hoefler Text"/>
                <a:sym typeface="Hoefler Text"/>
              </a:defRPr>
            </a:pPr>
            <a:r>
              <a:t>University of Kent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2"/>
          <p:cNvSpPr txBox="1"/>
          <p:nvPr/>
        </p:nvSpPr>
        <p:spPr>
          <a:xfrm>
            <a:off x="13762668" y="2591936"/>
            <a:ext cx="7166989" cy="11588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defTabSz="821529">
              <a:defRPr sz="6700">
                <a:solidFill>
                  <a:srgbClr val="000000"/>
                </a:solidFill>
                <a:latin typeface="Hoefler Text"/>
                <a:ea typeface="Hoefler Text"/>
                <a:cs typeface="Hoefler Text"/>
                <a:sym typeface="Hoefler Text"/>
              </a:defRPr>
            </a:lvl1pPr>
          </a:lstStyle>
          <a:p>
            <a:pPr/>
            <a:r>
              <a:t>Credibility Paradox</a:t>
            </a:r>
          </a:p>
        </p:txBody>
      </p:sp>
      <p:pic>
        <p:nvPicPr>
          <p:cNvPr id="179" name="Screen Shot 2018-11-18 at 14.23.15.png" descr="Screen Shot 2018-11-18 at 14.23.15.png"/>
          <p:cNvPicPr>
            <a:picLocks noChangeAspect="1"/>
          </p:cNvPicPr>
          <p:nvPr/>
        </p:nvPicPr>
        <p:blipFill>
          <a:blip r:embed="rId2">
            <a:alphaModFix amt="65824"/>
            <a:extLst/>
          </a:blip>
          <a:stretch>
            <a:fillRect/>
          </a:stretch>
        </p:blipFill>
        <p:spPr>
          <a:xfrm rot="547509">
            <a:off x="59946" y="608683"/>
            <a:ext cx="10777761" cy="15676743"/>
          </a:xfrm>
          <a:prstGeom prst="rect">
            <a:avLst/>
          </a:prstGeom>
          <a:ln w="12700">
            <a:miter lim="400000"/>
          </a:ln>
        </p:spPr>
      </p:pic>
      <p:sp>
        <p:nvSpPr>
          <p:cNvPr id="180" name="The public perception of scientists’ credibility was often inversely proportional to the level of institutional backing."/>
          <p:cNvSpPr txBox="1"/>
          <p:nvPr/>
        </p:nvSpPr>
        <p:spPr>
          <a:xfrm>
            <a:off x="11439474" y="4840694"/>
            <a:ext cx="11813380" cy="31908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p>
            <a:pPr defTabSz="821529">
              <a:defRPr>
                <a:solidFill>
                  <a:srgbClr val="040404"/>
                </a:solidFill>
                <a:latin typeface="Hoefler Text"/>
                <a:ea typeface="Hoefler Text"/>
                <a:cs typeface="Hoefler Text"/>
                <a:sym typeface="Hoefler Text"/>
              </a:defRPr>
            </a:pPr>
          </a:p>
          <a:p>
            <a:pPr defTabSz="821529">
              <a:defRPr>
                <a:solidFill>
                  <a:srgbClr val="040404"/>
                </a:solidFill>
                <a:latin typeface="Hoefler Text"/>
                <a:ea typeface="Hoefler Text"/>
                <a:cs typeface="Hoefler Text"/>
                <a:sym typeface="Hoefler Text"/>
              </a:defRPr>
            </a:pPr>
            <a:r>
              <a:t>The public perception of scientists’ credibility was often inversely proportional to the level of institutional backing.</a:t>
            </a:r>
          </a:p>
        </p:txBody>
      </p:sp>
      <p:sp>
        <p:nvSpPr>
          <p:cNvPr id="181" name="“Am I ‘qualified’ to talk about my work?”"/>
          <p:cNvSpPr txBox="1"/>
          <p:nvPr/>
        </p:nvSpPr>
        <p:spPr>
          <a:xfrm>
            <a:off x="11144501" y="9671198"/>
            <a:ext cx="12403327" cy="9048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a:defRPr>
                <a:solidFill>
                  <a:srgbClr val="000000"/>
                </a:solidFill>
                <a:latin typeface="Hoefler Text"/>
                <a:ea typeface="Hoefler Text"/>
                <a:cs typeface="Hoefler Text"/>
                <a:sym typeface="Hoefler Text"/>
              </a:defRPr>
            </a:pPr>
            <a:r>
              <a:t>“Am I </a:t>
            </a:r>
            <a:r>
              <a:rPr b="1"/>
              <a:t>‘qualified’</a:t>
            </a:r>
            <a:r>
              <a:t> to talk about my work?”</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1"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70"/>
          <p:cNvSpPr txBox="1"/>
          <p:nvPr>
            <p:ph type="title"/>
          </p:nvPr>
        </p:nvSpPr>
        <p:spPr>
          <a:xfrm>
            <a:off x="3202561" y="1466754"/>
            <a:ext cx="17978878" cy="5357815"/>
          </a:xfrm>
          <a:prstGeom prst="rect">
            <a:avLst/>
          </a:prstGeom>
        </p:spPr>
        <p:txBody>
          <a:bodyPr/>
          <a:lstStyle>
            <a:lvl1pPr>
              <a:defRPr sz="9700"/>
            </a:lvl1pPr>
          </a:lstStyle>
          <a:p>
            <a:pPr/>
            <a:r>
              <a:t>Does the public know what they want?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Screen Shot 2018-11-21 at 17.45.23.png" descr="Screen Shot 2018-11-21 at 17.45.23.png"/>
          <p:cNvPicPr>
            <a:picLocks noChangeAspect="1"/>
          </p:cNvPicPr>
          <p:nvPr/>
        </p:nvPicPr>
        <p:blipFill>
          <a:blip r:embed="rId2">
            <a:extLst/>
          </a:blip>
          <a:stretch>
            <a:fillRect/>
          </a:stretch>
        </p:blipFill>
        <p:spPr>
          <a:xfrm>
            <a:off x="4416369" y="286093"/>
            <a:ext cx="19439420" cy="13143813"/>
          </a:xfrm>
          <a:prstGeom prst="rect">
            <a:avLst/>
          </a:prstGeom>
          <a:ln w="12700">
            <a:miter lim="400000"/>
          </a:ln>
        </p:spPr>
      </p:pic>
      <p:pic>
        <p:nvPicPr>
          <p:cNvPr id="186" name="Screen Shot 2018-11-21 at 17.46.33.png" descr="Screen Shot 2018-11-21 at 17.46.33.png"/>
          <p:cNvPicPr>
            <a:picLocks noChangeAspect="1"/>
          </p:cNvPicPr>
          <p:nvPr/>
        </p:nvPicPr>
        <p:blipFill>
          <a:blip r:embed="rId3">
            <a:extLst/>
          </a:blip>
          <a:stretch>
            <a:fillRect/>
          </a:stretch>
        </p:blipFill>
        <p:spPr>
          <a:xfrm>
            <a:off x="434173" y="12261629"/>
            <a:ext cx="10373050" cy="112695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4"/>
          <p:cNvSpPr txBox="1"/>
          <p:nvPr>
            <p:ph type="title"/>
          </p:nvPr>
        </p:nvSpPr>
        <p:spPr>
          <a:xfrm>
            <a:off x="4155281" y="-1351362"/>
            <a:ext cx="16073438" cy="5357817"/>
          </a:xfrm>
          <a:prstGeom prst="rect">
            <a:avLst/>
          </a:prstGeom>
        </p:spPr>
        <p:txBody>
          <a:bodyPr/>
          <a:lstStyle>
            <a:lvl1pPr>
              <a:defRPr sz="5600">
                <a:latin typeface="Baskerville SemiBold"/>
                <a:ea typeface="Baskerville SemiBold"/>
                <a:cs typeface="Baskerville SemiBold"/>
                <a:sym typeface="Baskerville SemiBold"/>
              </a:defRPr>
            </a:lvl1pPr>
          </a:lstStyle>
          <a:p>
            <a:pPr/>
            <a:r>
              <a:t>What is the role of scientific evidence in the public realm in China?</a:t>
            </a:r>
          </a:p>
        </p:txBody>
      </p:sp>
      <p:sp>
        <p:nvSpPr>
          <p:cNvPr id="189" name="Shape 185"/>
          <p:cNvSpPr txBox="1"/>
          <p:nvPr/>
        </p:nvSpPr>
        <p:spPr>
          <a:xfrm>
            <a:off x="13839665" y="6405562"/>
            <a:ext cx="2919730" cy="9048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defRPr>
                <a:latin typeface="Hoefler Text"/>
                <a:ea typeface="Hoefler Text"/>
                <a:cs typeface="Hoefler Text"/>
                <a:sym typeface="Hoefler Text"/>
              </a:defRPr>
            </a:lvl1pPr>
          </a:lstStyle>
          <a:p>
            <a:pPr/>
            <a:r>
              <a:t>Possibility</a:t>
            </a:r>
          </a:p>
        </p:txBody>
      </p:sp>
      <p:pic>
        <p:nvPicPr>
          <p:cNvPr id="190" name="Screen Shot 2018-02-21 at 10.40.08.png" descr="Screen Shot 2018-02-21 at 10.40.08.png"/>
          <p:cNvPicPr>
            <a:picLocks noChangeAspect="1"/>
          </p:cNvPicPr>
          <p:nvPr/>
        </p:nvPicPr>
        <p:blipFill>
          <a:blip r:embed="rId2">
            <a:extLst/>
          </a:blip>
          <a:stretch>
            <a:fillRect/>
          </a:stretch>
        </p:blipFill>
        <p:spPr>
          <a:xfrm>
            <a:off x="6783584" y="5683632"/>
            <a:ext cx="3920319" cy="2348739"/>
          </a:xfrm>
          <a:prstGeom prst="rect">
            <a:avLst/>
          </a:prstGeom>
          <a:ln w="12700">
            <a:miter lim="400000"/>
          </a:ln>
        </p:spPr>
      </p:pic>
      <p:sp>
        <p:nvSpPr>
          <p:cNvPr id="191" name="Shape 187"/>
          <p:cNvSpPr txBox="1"/>
          <p:nvPr/>
        </p:nvSpPr>
        <p:spPr>
          <a:xfrm>
            <a:off x="14261622" y="8974336"/>
            <a:ext cx="2075815" cy="9048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defRPr>
                <a:latin typeface="Hoefler Text"/>
                <a:ea typeface="Hoefler Text"/>
                <a:cs typeface="Hoefler Text"/>
                <a:sym typeface="Hoefler Text"/>
              </a:defRPr>
            </a:lvl1pPr>
          </a:lstStyle>
          <a:p>
            <a:pPr/>
            <a:r>
              <a:t>Choice</a:t>
            </a:r>
          </a:p>
        </p:txBody>
      </p:sp>
      <p:pic>
        <p:nvPicPr>
          <p:cNvPr id="192" name="Screen Shot 2018-02-21 at 10.44.23.png" descr="Screen Shot 2018-02-21 at 10.44.23.png"/>
          <p:cNvPicPr>
            <a:picLocks noChangeAspect="1"/>
          </p:cNvPicPr>
          <p:nvPr/>
        </p:nvPicPr>
        <p:blipFill>
          <a:blip r:embed="rId3">
            <a:extLst/>
          </a:blip>
          <a:stretch>
            <a:fillRect/>
          </a:stretch>
        </p:blipFill>
        <p:spPr>
          <a:xfrm>
            <a:off x="7512143" y="8538154"/>
            <a:ext cx="2463202" cy="217095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2" grpId="3"/>
      <p:bldP build="whole" bldLvl="1" animBg="1" rev="0" advAuto="0" spid="191" grpId="4"/>
      <p:bldP build="whole" bldLvl="1" animBg="1" rev="0" advAuto="0" spid="189" grpId="2"/>
      <p:bldP build="whole" bldLvl="1" animBg="1" rev="0" advAuto="0" spid="190"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0"/>
          <p:cNvSpPr txBox="1"/>
          <p:nvPr>
            <p:ph type="title"/>
          </p:nvPr>
        </p:nvSpPr>
        <p:spPr>
          <a:xfrm>
            <a:off x="4155281" y="-1351362"/>
            <a:ext cx="16073438" cy="5357817"/>
          </a:xfrm>
          <a:prstGeom prst="rect">
            <a:avLst/>
          </a:prstGeom>
        </p:spPr>
        <p:txBody>
          <a:bodyPr/>
          <a:lstStyle>
            <a:lvl1pPr>
              <a:defRPr sz="5600">
                <a:latin typeface="Baskerville SemiBold"/>
                <a:ea typeface="Baskerville SemiBold"/>
                <a:cs typeface="Baskerville SemiBold"/>
                <a:sym typeface="Baskerville SemiBold"/>
              </a:defRPr>
            </a:lvl1pPr>
          </a:lstStyle>
          <a:p>
            <a:pPr/>
            <a:r>
              <a:t>What is the role of scientific evidence in the public realm?</a:t>
            </a:r>
          </a:p>
        </p:txBody>
      </p:sp>
      <p:sp>
        <p:nvSpPr>
          <p:cNvPr id="195" name="Shape 191"/>
          <p:cNvSpPr txBox="1"/>
          <p:nvPr/>
        </p:nvSpPr>
        <p:spPr>
          <a:xfrm>
            <a:off x="13839665" y="6405562"/>
            <a:ext cx="2919730" cy="9048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defRPr>
                <a:latin typeface="Hoefler Text"/>
                <a:ea typeface="Hoefler Text"/>
                <a:cs typeface="Hoefler Text"/>
                <a:sym typeface="Hoefler Text"/>
              </a:defRPr>
            </a:lvl1pPr>
          </a:lstStyle>
          <a:p>
            <a:pPr/>
            <a:r>
              <a:t>Possibility</a:t>
            </a:r>
          </a:p>
        </p:txBody>
      </p:sp>
      <p:pic>
        <p:nvPicPr>
          <p:cNvPr id="196" name="Screen Shot 2018-02-21 at 10.40.08.png" descr="Screen Shot 2018-02-21 at 10.40.08.png"/>
          <p:cNvPicPr>
            <a:picLocks noChangeAspect="1"/>
          </p:cNvPicPr>
          <p:nvPr/>
        </p:nvPicPr>
        <p:blipFill>
          <a:blip r:embed="rId2">
            <a:extLst/>
          </a:blip>
          <a:stretch>
            <a:fillRect/>
          </a:stretch>
        </p:blipFill>
        <p:spPr>
          <a:xfrm>
            <a:off x="6783584" y="5683632"/>
            <a:ext cx="3920319" cy="2348739"/>
          </a:xfrm>
          <a:prstGeom prst="rect">
            <a:avLst/>
          </a:prstGeom>
          <a:ln w="12700">
            <a:miter lim="400000"/>
          </a:ln>
        </p:spPr>
      </p:pic>
      <p:sp>
        <p:nvSpPr>
          <p:cNvPr id="197" name="Shape 193"/>
          <p:cNvSpPr txBox="1"/>
          <p:nvPr/>
        </p:nvSpPr>
        <p:spPr>
          <a:xfrm>
            <a:off x="14261622" y="8974336"/>
            <a:ext cx="2075815" cy="9048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defRPr>
                <a:latin typeface="Hoefler Text"/>
                <a:ea typeface="Hoefler Text"/>
                <a:cs typeface="Hoefler Text"/>
                <a:sym typeface="Hoefler Text"/>
              </a:defRPr>
            </a:lvl1pPr>
          </a:lstStyle>
          <a:p>
            <a:pPr/>
            <a:r>
              <a:t>Choice</a:t>
            </a:r>
          </a:p>
        </p:txBody>
      </p:sp>
      <p:pic>
        <p:nvPicPr>
          <p:cNvPr id="198" name="Screen Shot 2018-02-21 at 10.44.23.png" descr="Screen Shot 2018-02-21 at 10.44.23.png"/>
          <p:cNvPicPr>
            <a:picLocks noChangeAspect="1"/>
          </p:cNvPicPr>
          <p:nvPr/>
        </p:nvPicPr>
        <p:blipFill>
          <a:blip r:embed="rId3">
            <a:extLst/>
          </a:blip>
          <a:stretch>
            <a:fillRect/>
          </a:stretch>
        </p:blipFill>
        <p:spPr>
          <a:xfrm>
            <a:off x="7512143" y="8538154"/>
            <a:ext cx="2463202" cy="2170959"/>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196"/>
          <p:cNvSpPr txBox="1"/>
          <p:nvPr/>
        </p:nvSpPr>
        <p:spPr>
          <a:xfrm>
            <a:off x="8061793" y="5622923"/>
            <a:ext cx="8260411" cy="9937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p>
            <a:pPr>
              <a:defRPr b="1" sz="5600">
                <a:latin typeface="Hoefler Text"/>
                <a:ea typeface="Hoefler Text"/>
                <a:cs typeface="Hoefler Text"/>
                <a:sym typeface="Hoefler Text"/>
              </a:defRPr>
            </a:pPr>
            <a:r>
              <a:t>Culture  </a:t>
            </a:r>
            <a:r>
              <a:rPr i="1"/>
              <a:t>vs.</a:t>
            </a:r>
            <a:r>
              <a:t>  Technology</a:t>
            </a:r>
          </a:p>
        </p:txBody>
      </p:sp>
      <p:sp>
        <p:nvSpPr>
          <p:cNvPr id="201" name="Shape 197"/>
          <p:cNvSpPr txBox="1"/>
          <p:nvPr/>
        </p:nvSpPr>
        <p:spPr>
          <a:xfrm>
            <a:off x="8101620" y="7516018"/>
            <a:ext cx="8180756" cy="9937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p>
            <a:pPr>
              <a:defRPr b="1" sz="5600">
                <a:latin typeface="Hoefler Text"/>
                <a:ea typeface="Hoefler Text"/>
                <a:cs typeface="Hoefler Text"/>
                <a:sym typeface="Hoefler Text"/>
              </a:defRPr>
            </a:pPr>
            <a:r>
              <a:t>Cultures</a:t>
            </a:r>
            <a:r>
              <a:rPr i="1"/>
              <a:t> of</a:t>
            </a:r>
            <a:r>
              <a:t>  Technology</a:t>
            </a:r>
          </a:p>
        </p:txBody>
      </p:sp>
      <p:sp>
        <p:nvSpPr>
          <p:cNvPr id="202" name="Shape 198"/>
          <p:cNvSpPr txBox="1"/>
          <p:nvPr>
            <p:ph type="title"/>
          </p:nvPr>
        </p:nvSpPr>
        <p:spPr>
          <a:xfrm>
            <a:off x="4155281" y="-1351362"/>
            <a:ext cx="16073438" cy="5357817"/>
          </a:xfrm>
          <a:prstGeom prst="rect">
            <a:avLst/>
          </a:prstGeom>
        </p:spPr>
        <p:txBody>
          <a:bodyPr/>
          <a:lstStyle>
            <a:lvl1pPr>
              <a:defRPr sz="5600">
                <a:latin typeface="Baskerville SemiBold"/>
                <a:ea typeface="Baskerville SemiBold"/>
                <a:cs typeface="Baskerville SemiBold"/>
                <a:sym typeface="Baskerville SemiBold"/>
              </a:defRPr>
            </a:lvl1pPr>
          </a:lstStyle>
          <a:p>
            <a:pPr/>
            <a:r>
              <a:t>What is the role of scientific evidence in the public realm?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0" grpId="1"/>
      <p:bldP build="whole" bldLvl="1" animBg="1" rev="0" advAuto="0" spid="201" grpId="2"/>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 name="Screen Shot 2018-11-21 at 18.46.34.png" descr="Screen Shot 2018-11-21 at 18.46.34.png"/>
          <p:cNvPicPr>
            <a:picLocks noChangeAspect="1"/>
          </p:cNvPicPr>
          <p:nvPr/>
        </p:nvPicPr>
        <p:blipFill>
          <a:blip r:embed="rId2">
            <a:extLst/>
          </a:blip>
          <a:stretch>
            <a:fillRect/>
          </a:stretch>
        </p:blipFill>
        <p:spPr>
          <a:xfrm rot="900000">
            <a:off x="-3072684" y="590663"/>
            <a:ext cx="12137590" cy="9135155"/>
          </a:xfrm>
          <a:prstGeom prst="rect">
            <a:avLst/>
          </a:prstGeom>
          <a:ln w="12700">
            <a:miter lim="400000"/>
          </a:ln>
          <a:effectLst>
            <a:outerShdw sx="100000" sy="100000" kx="0" ky="0" algn="b" rotWithShape="0" blurRad="88900" dist="50800" dir="5400000">
              <a:srgbClr val="000000">
                <a:alpha val="50000"/>
              </a:srgbClr>
            </a:outerShdw>
          </a:effectLst>
        </p:spPr>
      </p:pic>
      <p:pic>
        <p:nvPicPr>
          <p:cNvPr id="205" name="Screen Shot 2018-11-21 at 18.41.27.png" descr="Screen Shot 2018-11-21 at 18.41.27.png"/>
          <p:cNvPicPr>
            <a:picLocks noChangeAspect="1"/>
          </p:cNvPicPr>
          <p:nvPr/>
        </p:nvPicPr>
        <p:blipFill>
          <a:blip r:embed="rId3">
            <a:extLst/>
          </a:blip>
          <a:stretch>
            <a:fillRect/>
          </a:stretch>
        </p:blipFill>
        <p:spPr>
          <a:xfrm rot="600000">
            <a:off x="-2276899" y="6124506"/>
            <a:ext cx="13695970" cy="11222089"/>
          </a:xfrm>
          <a:prstGeom prst="rect">
            <a:avLst/>
          </a:prstGeom>
          <a:ln w="12700">
            <a:miter lim="400000"/>
          </a:ln>
        </p:spPr>
      </p:pic>
      <p:grpSp>
        <p:nvGrpSpPr>
          <p:cNvPr id="208" name="Screen Shot 2018-11-21 at 18.55.36.png"/>
          <p:cNvGrpSpPr/>
          <p:nvPr/>
        </p:nvGrpSpPr>
        <p:grpSpPr>
          <a:xfrm>
            <a:off x="14919435" y="-1555463"/>
            <a:ext cx="13088060" cy="12527421"/>
            <a:chOff x="0" y="0"/>
            <a:chExt cx="13088058" cy="12527420"/>
          </a:xfrm>
        </p:grpSpPr>
        <p:pic>
          <p:nvPicPr>
            <p:cNvPr id="206" name="Screen Shot 2018-11-21 at 18.55.36.png" descr="Screen Shot 2018-11-21 at 18.55.36.png"/>
            <p:cNvPicPr>
              <a:picLocks noChangeAspect="1"/>
            </p:cNvPicPr>
            <p:nvPr/>
          </p:nvPicPr>
          <p:blipFill>
            <a:blip r:embed="rId4">
              <a:extLst/>
            </a:blip>
            <a:stretch>
              <a:fillRect/>
            </a:stretch>
          </p:blipFill>
          <p:spPr>
            <a:xfrm rot="20640000">
              <a:off x="1339638" y="1435889"/>
              <a:ext cx="10331768" cy="9387065"/>
            </a:xfrm>
            <a:prstGeom prst="rect">
              <a:avLst/>
            </a:prstGeom>
            <a:ln w="12700" cap="flat">
              <a:noFill/>
              <a:miter lim="400000"/>
            </a:ln>
            <a:effectLst/>
          </p:spPr>
        </p:pic>
        <p:pic>
          <p:nvPicPr>
            <p:cNvPr id="207" name="Screen Shot 2018-11-21 at 18.55.36.png" descr="Screen Shot 2018-11-21 at 18.55.36.png"/>
            <p:cNvPicPr>
              <a:picLocks noChangeAspect="1"/>
            </p:cNvPicPr>
            <p:nvPr/>
          </p:nvPicPr>
          <p:blipFill>
            <a:blip r:embed="rId5">
              <a:extLst/>
            </a:blip>
            <a:stretch>
              <a:fillRect/>
            </a:stretch>
          </p:blipFill>
          <p:spPr>
            <a:xfrm rot="20640000">
              <a:off x="1162244" y="1290777"/>
              <a:ext cx="10763569" cy="9945865"/>
            </a:xfrm>
            <a:prstGeom prst="rect">
              <a:avLst/>
            </a:prstGeom>
            <a:ln w="12700" cap="flat">
              <a:noFill/>
              <a:miter lim="400000"/>
            </a:ln>
            <a:effectLst/>
          </p:spPr>
        </p:pic>
      </p:grpSp>
      <p:pic>
        <p:nvPicPr>
          <p:cNvPr id="209" name="Screen Shot 2018-11-21 at 18.47.19.png" descr="Screen Shot 2018-11-21 at 18.47.19.png"/>
          <p:cNvPicPr>
            <a:picLocks noChangeAspect="1"/>
          </p:cNvPicPr>
          <p:nvPr/>
        </p:nvPicPr>
        <p:blipFill>
          <a:blip r:embed="rId6">
            <a:extLst/>
          </a:blip>
          <a:stretch>
            <a:fillRect/>
          </a:stretch>
        </p:blipFill>
        <p:spPr>
          <a:xfrm rot="20280000">
            <a:off x="17292422" y="6169257"/>
            <a:ext cx="10477501" cy="10007602"/>
          </a:xfrm>
          <a:prstGeom prst="rect">
            <a:avLst/>
          </a:prstGeom>
          <a:ln w="12700">
            <a:miter lim="400000"/>
          </a:ln>
          <a:effectLst>
            <a:outerShdw sx="100000" sy="100000" kx="0" ky="0" algn="b" rotWithShape="0" blurRad="88900" dist="50800" dir="5400000">
              <a:srgbClr val="000000">
                <a:alpha val="50000"/>
              </a:srgbClr>
            </a:outerShdw>
          </a:effectLst>
        </p:spPr>
      </p:pic>
      <p:pic>
        <p:nvPicPr>
          <p:cNvPr id="210" name="Screen Shot 2018-11-21 at 18.42.11.png" descr="Screen Shot 2018-11-21 at 18.42.11.png"/>
          <p:cNvPicPr>
            <a:picLocks noChangeAspect="1"/>
          </p:cNvPicPr>
          <p:nvPr/>
        </p:nvPicPr>
        <p:blipFill>
          <a:blip r:embed="rId7">
            <a:extLst/>
          </a:blip>
          <a:stretch>
            <a:fillRect/>
          </a:stretch>
        </p:blipFill>
        <p:spPr>
          <a:xfrm>
            <a:off x="7327259" y="7696651"/>
            <a:ext cx="12143693" cy="10277993"/>
          </a:xfrm>
          <a:prstGeom prst="rect">
            <a:avLst/>
          </a:prstGeom>
          <a:ln w="12700">
            <a:miter lim="400000"/>
          </a:ln>
        </p:spPr>
      </p:pic>
      <p:pic>
        <p:nvPicPr>
          <p:cNvPr id="211" name="vectorstash-scratch09.png" descr="vectorstash-scratch09.png"/>
          <p:cNvPicPr>
            <a:picLocks noChangeAspect="1"/>
          </p:cNvPicPr>
          <p:nvPr/>
        </p:nvPicPr>
        <p:blipFill>
          <a:blip r:embed="rId8">
            <a:extLst/>
          </a:blip>
          <a:stretch>
            <a:fillRect/>
          </a:stretch>
        </p:blipFill>
        <p:spPr>
          <a:xfrm rot="3360000">
            <a:off x="9987295" y="-696517"/>
            <a:ext cx="4768457" cy="8572502"/>
          </a:xfrm>
          <a:prstGeom prst="rect">
            <a:avLst/>
          </a:prstGeom>
          <a:ln w="12700">
            <a:miter lim="400000"/>
          </a:ln>
        </p:spPr>
      </p:pic>
      <p:pic>
        <p:nvPicPr>
          <p:cNvPr id="212" name="IMG_2840.JPG" descr="IMG_2840.JPG"/>
          <p:cNvPicPr>
            <a:picLocks noChangeAspect="1"/>
          </p:cNvPicPr>
          <p:nvPr/>
        </p:nvPicPr>
        <p:blipFill>
          <a:blip r:embed="rId9">
            <a:extLst/>
          </a:blip>
          <a:stretch>
            <a:fillRect/>
          </a:stretch>
        </p:blipFill>
        <p:spPr>
          <a:xfrm>
            <a:off x="4061264" y="3241245"/>
            <a:ext cx="8482491" cy="6367133"/>
          </a:xfrm>
          <a:prstGeom prst="rect">
            <a:avLst/>
          </a:prstGeom>
          <a:ln w="254000">
            <a:solidFill>
              <a:srgbClr val="97BEC0"/>
            </a:solidFill>
            <a:miter lim="400000"/>
          </a:ln>
        </p:spPr>
      </p:pic>
      <p:pic>
        <p:nvPicPr>
          <p:cNvPr id="213" name="image11.png" descr="image11.png"/>
          <p:cNvPicPr>
            <a:picLocks noChangeAspect="1"/>
          </p:cNvPicPr>
          <p:nvPr/>
        </p:nvPicPr>
        <p:blipFill>
          <a:blip r:embed="rId10">
            <a:extLst/>
          </a:blip>
          <a:stretch>
            <a:fillRect/>
          </a:stretch>
        </p:blipFill>
        <p:spPr>
          <a:xfrm>
            <a:off x="12705208" y="6348998"/>
            <a:ext cx="8482492" cy="5605377"/>
          </a:xfrm>
          <a:prstGeom prst="rect">
            <a:avLst/>
          </a:prstGeom>
          <a:ln w="254000">
            <a:solidFill>
              <a:srgbClr val="97BEC0"/>
            </a:solidFill>
            <a:miter lim="400000"/>
          </a:ln>
        </p:spPr>
      </p:pic>
      <p:pic>
        <p:nvPicPr>
          <p:cNvPr id="214" name="HX6A9291.JPG" descr="HX6A9291.JPG"/>
          <p:cNvPicPr>
            <a:picLocks noChangeAspect="1"/>
          </p:cNvPicPr>
          <p:nvPr/>
        </p:nvPicPr>
        <p:blipFill>
          <a:blip r:embed="rId11">
            <a:extLst/>
          </a:blip>
          <a:stretch>
            <a:fillRect/>
          </a:stretch>
        </p:blipFill>
        <p:spPr>
          <a:xfrm>
            <a:off x="10776973" y="1012194"/>
            <a:ext cx="9293668" cy="5155082"/>
          </a:xfrm>
          <a:prstGeom prst="rect">
            <a:avLst/>
          </a:prstGeom>
          <a:ln w="254000">
            <a:solidFill>
              <a:srgbClr val="97BEC0"/>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16" presetID="23" grpId="6" fill="hold">
                                  <p:stCondLst>
                                    <p:cond delay="0"/>
                                  </p:stCondLst>
                                  <p:iterate type="el" backwards="0">
                                    <p:tmAbs val="0"/>
                                  </p:iterate>
                                  <p:childTnLst>
                                    <p:set>
                                      <p:cBhvr>
                                        <p:cTn id="26" fill="hold"/>
                                        <p:tgtEl>
                                          <p:spTgt spid="212"/>
                                        </p:tgtEl>
                                        <p:attrNameLst>
                                          <p:attrName>style.visibility</p:attrName>
                                        </p:attrNameLst>
                                      </p:cBhvr>
                                      <p:to>
                                        <p:strVal val="visible"/>
                                      </p:to>
                                    </p:set>
                                    <p:anim calcmode="lin" valueType="num">
                                      <p:cBhvr>
                                        <p:cTn id="27" dur="500" fill="hold"/>
                                        <p:tgtEl>
                                          <p:spTgt spid="212"/>
                                        </p:tgtEl>
                                        <p:attrNameLst>
                                          <p:attrName>ppt_w</p:attrName>
                                        </p:attrNameLst>
                                      </p:cBhvr>
                                      <p:tavLst>
                                        <p:tav tm="0">
                                          <p:val>
                                            <p:fltVal val="0"/>
                                          </p:val>
                                        </p:tav>
                                        <p:tav tm="100000">
                                          <p:val>
                                            <p:strVal val="#ppt_w"/>
                                          </p:val>
                                        </p:tav>
                                      </p:tavLst>
                                    </p:anim>
                                    <p:anim calcmode="lin" valueType="num">
                                      <p:cBhvr>
                                        <p:cTn id="28" dur="500" fill="hold"/>
                                        <p:tgtEl>
                                          <p:spTgt spid="212"/>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16" presetID="23" grpId="7" fill="hold">
                                  <p:stCondLst>
                                    <p:cond delay="0"/>
                                  </p:stCondLst>
                                  <p:iterate type="el" backwards="0">
                                    <p:tmAbs val="0"/>
                                  </p:iterate>
                                  <p:childTnLst>
                                    <p:set>
                                      <p:cBhvr>
                                        <p:cTn id="32" fill="hold"/>
                                        <p:tgtEl>
                                          <p:spTgt spid="214"/>
                                        </p:tgtEl>
                                        <p:attrNameLst>
                                          <p:attrName>style.visibility</p:attrName>
                                        </p:attrNameLst>
                                      </p:cBhvr>
                                      <p:to>
                                        <p:strVal val="visible"/>
                                      </p:to>
                                    </p:set>
                                    <p:anim calcmode="lin" valueType="num">
                                      <p:cBhvr>
                                        <p:cTn id="33" dur="500" fill="hold"/>
                                        <p:tgtEl>
                                          <p:spTgt spid="214"/>
                                        </p:tgtEl>
                                        <p:attrNameLst>
                                          <p:attrName>ppt_w</p:attrName>
                                        </p:attrNameLst>
                                      </p:cBhvr>
                                      <p:tavLst>
                                        <p:tav tm="0">
                                          <p:val>
                                            <p:fltVal val="0"/>
                                          </p:val>
                                        </p:tav>
                                        <p:tav tm="100000">
                                          <p:val>
                                            <p:strVal val="#ppt_w"/>
                                          </p:val>
                                        </p:tav>
                                      </p:tavLst>
                                    </p:anim>
                                    <p:anim calcmode="lin" valueType="num">
                                      <p:cBhvr>
                                        <p:cTn id="34" dur="500" fill="hold"/>
                                        <p:tgtEl>
                                          <p:spTgt spid="214"/>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16" presetID="23" grpId="8" fill="hold">
                                  <p:stCondLst>
                                    <p:cond delay="0"/>
                                  </p:stCondLst>
                                  <p:iterate type="el" backwards="0">
                                    <p:tmAbs val="0"/>
                                  </p:iterate>
                                  <p:childTnLst>
                                    <p:set>
                                      <p:cBhvr>
                                        <p:cTn id="38" fill="hold"/>
                                        <p:tgtEl>
                                          <p:spTgt spid="213"/>
                                        </p:tgtEl>
                                        <p:attrNameLst>
                                          <p:attrName>style.visibility</p:attrName>
                                        </p:attrNameLst>
                                      </p:cBhvr>
                                      <p:to>
                                        <p:strVal val="visible"/>
                                      </p:to>
                                    </p:set>
                                    <p:anim calcmode="lin" valueType="num">
                                      <p:cBhvr>
                                        <p:cTn id="39" dur="500" fill="hold"/>
                                        <p:tgtEl>
                                          <p:spTgt spid="213"/>
                                        </p:tgtEl>
                                        <p:attrNameLst>
                                          <p:attrName>ppt_w</p:attrName>
                                        </p:attrNameLst>
                                      </p:cBhvr>
                                      <p:tavLst>
                                        <p:tav tm="0">
                                          <p:val>
                                            <p:fltVal val="0"/>
                                          </p:val>
                                        </p:tav>
                                        <p:tav tm="100000">
                                          <p:val>
                                            <p:strVal val="#ppt_w"/>
                                          </p:val>
                                        </p:tav>
                                      </p:tavLst>
                                    </p:anim>
                                    <p:anim calcmode="lin" valueType="num">
                                      <p:cBhvr>
                                        <p:cTn id="40" dur="500" fill="hold"/>
                                        <p:tgtEl>
                                          <p:spTgt spid="2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5" grpId="2"/>
      <p:bldP build="whole" bldLvl="1" animBg="1" rev="0" advAuto="0" spid="211" grpId="5"/>
      <p:bldP build="whole" bldLvl="1" animBg="1" rev="0" advAuto="0" spid="210" grpId="1"/>
      <p:bldP build="whole" bldLvl="1" animBg="1" rev="0" advAuto="0" spid="214" grpId="7"/>
      <p:bldP build="whole" bldLvl="1" animBg="1" rev="0" advAuto="0" spid="208" grpId="4"/>
      <p:bldP build="whole" bldLvl="1" animBg="1" rev="0" advAuto="0" spid="213" grpId="8"/>
      <p:bldP build="whole" bldLvl="1" animBg="1" rev="0" advAuto="0" spid="212" grpId="6"/>
      <p:bldP build="whole" bldLvl="1" animBg="1" rev="0" advAuto="0" spid="204" grpId="3"/>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Public Engagement with Chinese Characteristics?"/>
          <p:cNvSpPr txBox="1"/>
          <p:nvPr>
            <p:ph type="ctrTitle"/>
          </p:nvPr>
        </p:nvSpPr>
        <p:spPr>
          <a:xfrm>
            <a:off x="4155281" y="2125265"/>
            <a:ext cx="16073438" cy="5357815"/>
          </a:xfrm>
          <a:prstGeom prst="rect">
            <a:avLst/>
          </a:prstGeom>
        </p:spPr>
        <p:txBody>
          <a:bodyPr/>
          <a:lstStyle>
            <a:lvl1pPr>
              <a:defRPr b="1" sz="10000"/>
            </a:lvl1pPr>
          </a:lstStyle>
          <a:p>
            <a:pPr/>
            <a:r>
              <a:t>Public Engagement with Chinese Characteristics?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QR_code_JYH9KGL.png" descr="QR_code_JYH9KGL.png"/>
          <p:cNvPicPr>
            <a:picLocks noChangeAspect="1"/>
          </p:cNvPicPr>
          <p:nvPr/>
        </p:nvPicPr>
        <p:blipFill>
          <a:blip r:embed="rId2">
            <a:extLst/>
          </a:blip>
          <a:stretch>
            <a:fillRect/>
          </a:stretch>
        </p:blipFill>
        <p:spPr>
          <a:xfrm>
            <a:off x="7811814" y="4236392"/>
            <a:ext cx="8760372" cy="8760372"/>
          </a:xfrm>
          <a:prstGeom prst="rect">
            <a:avLst/>
          </a:prstGeom>
          <a:ln w="12700">
            <a:miter lim="400000"/>
          </a:ln>
        </p:spPr>
      </p:pic>
      <p:sp>
        <p:nvSpPr>
          <p:cNvPr id="219" name="Please let us know your view —"/>
          <p:cNvSpPr txBox="1"/>
          <p:nvPr/>
        </p:nvSpPr>
        <p:spPr>
          <a:xfrm>
            <a:off x="3377301" y="1916113"/>
            <a:ext cx="11139698" cy="10064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defRPr b="1" sz="5900"/>
            </a:lvl1pPr>
          </a:lstStyle>
          <a:p>
            <a:pPr/>
            <a:r>
              <a:t>Please let us know your view —</a:t>
            </a:r>
          </a:p>
        </p:txBody>
      </p:sp>
      <p:sp>
        <p:nvSpPr>
          <p:cNvPr id="220" name="it will take only 3 mins!"/>
          <p:cNvSpPr txBox="1"/>
          <p:nvPr/>
        </p:nvSpPr>
        <p:spPr>
          <a:xfrm>
            <a:off x="13132836" y="3152452"/>
            <a:ext cx="7160729" cy="8540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defRPr b="1" i="1"/>
            </a:lvl1pPr>
          </a:lstStyle>
          <a:p>
            <a:pPr/>
            <a:r>
              <a:t>it will take only 3 mins!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 name="1526429794.jpg" descr="1526429794.jpg"/>
          <p:cNvPicPr>
            <a:picLocks noChangeAspect="1"/>
          </p:cNvPicPr>
          <p:nvPr/>
        </p:nvPicPr>
        <p:blipFill>
          <a:blip r:embed="rId2">
            <a:extLst/>
          </a:blip>
          <a:stretch>
            <a:fillRect/>
          </a:stretch>
        </p:blipFill>
        <p:spPr>
          <a:xfrm>
            <a:off x="516018" y="376299"/>
            <a:ext cx="13399112" cy="9468706"/>
          </a:xfrm>
          <a:prstGeom prst="rect">
            <a:avLst/>
          </a:prstGeom>
          <a:ln w="12700">
            <a:miter lim="400000"/>
          </a:ln>
        </p:spPr>
      </p:pic>
      <p:pic>
        <p:nvPicPr>
          <p:cNvPr id="142" name="gettyimages-170416551_custom-370bc0ac20acb8dc01f4a0457ce782a91cd333be-s1400-c85.jpg" descr="gettyimages-170416551_custom-370bc0ac20acb8dc01f4a0457ce782a91cd333be-s1400-c85.jpg"/>
          <p:cNvPicPr>
            <a:picLocks noChangeAspect="1"/>
          </p:cNvPicPr>
          <p:nvPr/>
        </p:nvPicPr>
        <p:blipFill>
          <a:blip r:embed="rId3">
            <a:extLst/>
          </a:blip>
          <a:stretch>
            <a:fillRect/>
          </a:stretch>
        </p:blipFill>
        <p:spPr>
          <a:xfrm>
            <a:off x="13098256" y="4246498"/>
            <a:ext cx="10887230" cy="919739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2"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hape 133"/>
          <p:cNvSpPr txBox="1"/>
          <p:nvPr/>
        </p:nvSpPr>
        <p:spPr>
          <a:xfrm>
            <a:off x="6961639" y="1717873"/>
            <a:ext cx="9166987" cy="10572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defRPr sz="6000">
                <a:solidFill>
                  <a:srgbClr val="000000"/>
                </a:solidFill>
                <a:latin typeface="Hoefler Text"/>
                <a:ea typeface="Hoefler Text"/>
                <a:cs typeface="Hoefler Text"/>
                <a:sym typeface="Hoefler Text"/>
              </a:defRPr>
            </a:lvl1pPr>
          </a:lstStyle>
          <a:p>
            <a:pPr/>
            <a:r>
              <a:t>Public/ Public Engagement?</a:t>
            </a:r>
          </a:p>
        </p:txBody>
      </p:sp>
      <p:pic>
        <p:nvPicPr>
          <p:cNvPr id="145" name="vectorstash-scratch09.png" descr="vectorstash-scratch09.png"/>
          <p:cNvPicPr>
            <a:picLocks noChangeAspect="1"/>
          </p:cNvPicPr>
          <p:nvPr/>
        </p:nvPicPr>
        <p:blipFill>
          <a:blip r:embed="rId2">
            <a:extLst/>
          </a:blip>
          <a:stretch>
            <a:fillRect/>
          </a:stretch>
        </p:blipFill>
        <p:spPr>
          <a:xfrm rot="3360000">
            <a:off x="9368555" y="-2693361"/>
            <a:ext cx="4768457" cy="8572502"/>
          </a:xfrm>
          <a:prstGeom prst="rect">
            <a:avLst/>
          </a:prstGeom>
          <a:ln w="12700">
            <a:miter lim="400000"/>
          </a:ln>
        </p:spPr>
      </p:pic>
      <p:pic>
        <p:nvPicPr>
          <p:cNvPr id="146" name="2013-04-10-mostinchina-thumb.jpg" descr="2013-04-10-mostinchina-thumb.jpg"/>
          <p:cNvPicPr>
            <a:picLocks noChangeAspect="1"/>
          </p:cNvPicPr>
          <p:nvPr/>
        </p:nvPicPr>
        <p:blipFill>
          <a:blip r:embed="rId3">
            <a:extLst/>
          </a:blip>
          <a:stretch>
            <a:fillRect/>
          </a:stretch>
        </p:blipFill>
        <p:spPr>
          <a:xfrm>
            <a:off x="6422225" y="3639339"/>
            <a:ext cx="10661116" cy="982312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5" grpId="1"/>
      <p:bldP build="whole" bldLvl="1" animBg="1" rev="0" advAuto="0" spid="146" grpId="2"/>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33"/>
          <p:cNvSpPr txBox="1"/>
          <p:nvPr/>
        </p:nvSpPr>
        <p:spPr>
          <a:xfrm>
            <a:off x="6961639" y="1717873"/>
            <a:ext cx="9166987" cy="10572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defRPr sz="6000">
                <a:solidFill>
                  <a:srgbClr val="000000"/>
                </a:solidFill>
                <a:latin typeface="Hoefler Text"/>
                <a:ea typeface="Hoefler Text"/>
                <a:cs typeface="Hoefler Text"/>
                <a:sym typeface="Hoefler Text"/>
              </a:defRPr>
            </a:lvl1pPr>
          </a:lstStyle>
          <a:p>
            <a:pPr/>
            <a:r>
              <a:t>Public/ Public Engagement?</a:t>
            </a:r>
          </a:p>
        </p:txBody>
      </p:sp>
      <p:pic>
        <p:nvPicPr>
          <p:cNvPr id="149" name="vectorstash-scratch09.png" descr="vectorstash-scratch09.png"/>
          <p:cNvPicPr>
            <a:picLocks noChangeAspect="1"/>
          </p:cNvPicPr>
          <p:nvPr/>
        </p:nvPicPr>
        <p:blipFill>
          <a:blip r:embed="rId2">
            <a:extLst/>
          </a:blip>
          <a:stretch>
            <a:fillRect/>
          </a:stretch>
        </p:blipFill>
        <p:spPr>
          <a:xfrm rot="3360000">
            <a:off x="9368556" y="-2693361"/>
            <a:ext cx="4768456" cy="8572502"/>
          </a:xfrm>
          <a:prstGeom prst="rect">
            <a:avLst/>
          </a:prstGeom>
          <a:ln w="12700">
            <a:miter lim="400000"/>
          </a:ln>
        </p:spPr>
      </p:pic>
      <p:pic>
        <p:nvPicPr>
          <p:cNvPr id="150" name="Screen Shot 2018-02-21 at 08.55.57.png" descr="Screen Shot 2018-02-21 at 08.55.57.png"/>
          <p:cNvPicPr>
            <a:picLocks noChangeAspect="1"/>
          </p:cNvPicPr>
          <p:nvPr/>
        </p:nvPicPr>
        <p:blipFill>
          <a:blip r:embed="rId3">
            <a:extLst/>
          </a:blip>
          <a:stretch>
            <a:fillRect/>
          </a:stretch>
        </p:blipFill>
        <p:spPr>
          <a:xfrm>
            <a:off x="7169288" y="3073207"/>
            <a:ext cx="9166991" cy="10499536"/>
          </a:xfrm>
          <a:prstGeom prst="rect">
            <a:avLst/>
          </a:prstGeom>
          <a:ln w="12700">
            <a:miter lim="400000"/>
          </a:ln>
        </p:spPr>
      </p:pic>
      <p:sp>
        <p:nvSpPr>
          <p:cNvPr id="151" name="Shape 162"/>
          <p:cNvSpPr txBox="1"/>
          <p:nvPr/>
        </p:nvSpPr>
        <p:spPr>
          <a:xfrm>
            <a:off x="3860765" y="6335712"/>
            <a:ext cx="7887602" cy="1044575"/>
          </a:xfrm>
          <a:prstGeom prst="rect">
            <a:avLst/>
          </a:prstGeom>
          <a:blipFill>
            <a:blip r:embed="rId4"/>
          </a:blipFill>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defRPr sz="5900">
                <a:solidFill>
                  <a:srgbClr val="FFFFFF"/>
                </a:solidFill>
                <a:latin typeface="Hoefler Text"/>
                <a:ea typeface="Hoefler Text"/>
                <a:cs typeface="Hoefler Text"/>
                <a:sym typeface="Hoefler Text"/>
              </a:defRPr>
            </a:lvl1pPr>
          </a:lstStyle>
          <a:p>
            <a:pPr/>
            <a:r>
              <a:t>‘Legislative boom’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1"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3" name="Screen Shot 2018-02-21 at 09.49.49.png" descr="Screen Shot 2018-02-21 at 09.49.49.png"/>
          <p:cNvPicPr>
            <a:picLocks noChangeAspect="1"/>
          </p:cNvPicPr>
          <p:nvPr/>
        </p:nvPicPr>
        <p:blipFill>
          <a:blip r:embed="rId2">
            <a:alphaModFix amt="60459"/>
            <a:extLst/>
          </a:blip>
          <a:stretch>
            <a:fillRect/>
          </a:stretch>
        </p:blipFill>
        <p:spPr>
          <a:xfrm>
            <a:off x="6907810" y="8049635"/>
            <a:ext cx="10568380" cy="5591358"/>
          </a:xfrm>
          <a:prstGeom prst="rect">
            <a:avLst/>
          </a:prstGeom>
          <a:ln w="12700">
            <a:miter lim="400000"/>
          </a:ln>
        </p:spPr>
      </p:pic>
      <p:sp>
        <p:nvSpPr>
          <p:cNvPr id="154" name="Shape 161"/>
          <p:cNvSpPr txBox="1"/>
          <p:nvPr/>
        </p:nvSpPr>
        <p:spPr>
          <a:xfrm>
            <a:off x="4935675" y="4968061"/>
            <a:ext cx="14512653" cy="2565439"/>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lvl1pPr algn="l" defTabSz="642937">
              <a:lnSpc>
                <a:spcPct val="120000"/>
              </a:lnSpc>
              <a:defRPr sz="3600">
                <a:solidFill>
                  <a:srgbClr val="000000"/>
                </a:solidFill>
                <a:uFill>
                  <a:solidFill>
                    <a:srgbClr val="000000"/>
                  </a:solidFill>
                </a:uFill>
                <a:latin typeface="Times New Roman"/>
                <a:ea typeface="Times New Roman"/>
                <a:cs typeface="Times New Roman"/>
                <a:sym typeface="Times New Roman"/>
              </a:defRPr>
            </a:lvl1pPr>
          </a:lstStyle>
          <a:p>
            <a:pPr/>
            <a:r>
              <a:t>‘…Leading Chinese bioethicist Wang Yanguang described a common view among Chinese regulators in the health sector as dismissive for the incorporation of social debates into policy making for “however laudable the goals”, such practice will appear to be inefficient….’</a:t>
            </a:r>
          </a:p>
        </p:txBody>
      </p:sp>
      <p:sp>
        <p:nvSpPr>
          <p:cNvPr id="155" name="Shape 162"/>
          <p:cNvSpPr txBox="1"/>
          <p:nvPr/>
        </p:nvSpPr>
        <p:spPr>
          <a:xfrm>
            <a:off x="9118992" y="2646363"/>
            <a:ext cx="6146013" cy="9937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p>
            <a:pPr>
              <a:defRPr i="1" sz="5600">
                <a:solidFill>
                  <a:srgbClr val="000000"/>
                </a:solidFill>
                <a:latin typeface="Hoefler Text"/>
                <a:ea typeface="Hoefler Text"/>
                <a:cs typeface="Hoefler Text"/>
                <a:sym typeface="Hoefler Text"/>
              </a:defRPr>
            </a:pPr>
            <a:r>
              <a:t>Post-hoc</a:t>
            </a:r>
            <a:r>
              <a:rPr i="0"/>
              <a:t> Pragmatism</a:t>
            </a:r>
          </a:p>
        </p:txBody>
      </p:sp>
      <p:pic>
        <p:nvPicPr>
          <p:cNvPr id="156" name="image11.png" descr="image11.png"/>
          <p:cNvPicPr>
            <a:picLocks noChangeAspect="1"/>
          </p:cNvPicPr>
          <p:nvPr/>
        </p:nvPicPr>
        <p:blipFill>
          <a:blip r:embed="rId3">
            <a:extLst/>
          </a:blip>
          <a:stretch>
            <a:fillRect/>
          </a:stretch>
        </p:blipFill>
        <p:spPr>
          <a:xfrm>
            <a:off x="3640873" y="3864981"/>
            <a:ext cx="9655220" cy="5591358"/>
          </a:xfrm>
          <a:prstGeom prst="rect">
            <a:avLst/>
          </a:prstGeom>
          <a:ln w="12700">
            <a:miter lim="400000"/>
          </a:ln>
        </p:spPr>
      </p:pic>
      <p:grpSp>
        <p:nvGrpSpPr>
          <p:cNvPr id="159" name="Group 166"/>
          <p:cNvGrpSpPr/>
          <p:nvPr/>
        </p:nvGrpSpPr>
        <p:grpSpPr>
          <a:xfrm>
            <a:off x="13444021" y="3864979"/>
            <a:ext cx="5736612" cy="5591362"/>
            <a:chOff x="0" y="0"/>
            <a:chExt cx="5736611" cy="5591361"/>
          </a:xfrm>
        </p:grpSpPr>
        <p:pic>
          <p:nvPicPr>
            <p:cNvPr id="157" name="Screen Shot 2018-02-21 at 09.45.46.png" descr="Screen Shot 2018-02-21 at 09.45.46.png"/>
            <p:cNvPicPr>
              <a:picLocks noChangeAspect="1"/>
            </p:cNvPicPr>
            <p:nvPr/>
          </p:nvPicPr>
          <p:blipFill>
            <a:blip r:embed="rId4">
              <a:extLst/>
            </a:blip>
            <a:stretch>
              <a:fillRect/>
            </a:stretch>
          </p:blipFill>
          <p:spPr>
            <a:xfrm>
              <a:off x="196453" y="196453"/>
              <a:ext cx="5343705" cy="5198455"/>
            </a:xfrm>
            <a:prstGeom prst="rect">
              <a:avLst/>
            </a:prstGeom>
            <a:ln w="12700" cap="flat">
              <a:noFill/>
              <a:miter lim="400000"/>
            </a:ln>
            <a:effectLst/>
          </p:spPr>
        </p:pic>
        <p:pic>
          <p:nvPicPr>
            <p:cNvPr id="158" name="image13.png" descr="image13.png"/>
            <p:cNvPicPr>
              <a:picLocks noChangeAspect="1"/>
            </p:cNvPicPr>
            <p:nvPr/>
          </p:nvPicPr>
          <p:blipFill>
            <a:blip r:embed="rId5">
              <a:extLst/>
            </a:blip>
            <a:stretch>
              <a:fillRect/>
            </a:stretch>
          </p:blipFill>
          <p:spPr>
            <a:xfrm>
              <a:off x="-1" y="-1"/>
              <a:ext cx="5736612" cy="5591362"/>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6" grpId="2"/>
      <p:bldP build="whole" bldLvl="1" animBg="1" rev="0" advAuto="0" spid="159" grpId="3"/>
      <p:bldP build="whole" bldLvl="1" animBg="1" rev="0" advAuto="0" spid="154"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1" name="Screen Shot 2018-11-21 at 17.25.38.png" descr="Screen Shot 2018-11-21 at 17.25.38.png"/>
          <p:cNvPicPr>
            <a:picLocks noChangeAspect="1"/>
          </p:cNvPicPr>
          <p:nvPr/>
        </p:nvPicPr>
        <p:blipFill>
          <a:blip r:embed="rId2">
            <a:extLst/>
          </a:blip>
          <a:stretch>
            <a:fillRect/>
          </a:stretch>
        </p:blipFill>
        <p:spPr>
          <a:xfrm>
            <a:off x="440587" y="1080435"/>
            <a:ext cx="12812246" cy="11555130"/>
          </a:xfrm>
          <a:prstGeom prst="rect">
            <a:avLst/>
          </a:prstGeom>
          <a:ln w="12700">
            <a:miter lim="400000"/>
          </a:ln>
        </p:spPr>
      </p:pic>
      <p:sp>
        <p:nvSpPr>
          <p:cNvPr id="162" name="Lu says that the review process, which took half a year, required that the team invest a lot of time and human resources, including close communication with the hospital’s internal review board (IRB). “There was a lot of back and forth,” he says."/>
          <p:cNvSpPr txBox="1"/>
          <p:nvPr/>
        </p:nvSpPr>
        <p:spPr>
          <a:xfrm>
            <a:off x="13374881" y="1973136"/>
            <a:ext cx="10171551" cy="54768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lvl1pPr algn="l">
              <a:spcBef>
                <a:spcPts val="5000"/>
              </a:spcBef>
              <a:defRPr>
                <a:latin typeface="Hoefler Text"/>
                <a:ea typeface="Hoefler Text"/>
                <a:cs typeface="Hoefler Text"/>
                <a:sym typeface="Hoefler Text"/>
              </a:defRPr>
            </a:lvl1pPr>
          </a:lstStyle>
          <a:p>
            <a:pPr/>
            <a:r>
              <a:t>Lu says that the review process, which took half a year, required that the team invest a lot of time and human resources, including close communication with the hospital’s internal review board (IRB). “There was a lot of back and forth,” he says.</a:t>
            </a:r>
          </a:p>
        </p:txBody>
      </p:sp>
      <p:sp>
        <p:nvSpPr>
          <p:cNvPr id="163" name="The NIH’s approval of the other CRISPR trial “strengthened ours and our IRB’s confidence in this study”, he adds."/>
          <p:cNvSpPr txBox="1"/>
          <p:nvPr/>
        </p:nvSpPr>
        <p:spPr>
          <a:xfrm>
            <a:off x="13374881" y="7371904"/>
            <a:ext cx="10171553" cy="31908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lvl1pPr algn="l">
              <a:spcBef>
                <a:spcPts val="5000"/>
              </a:spcBef>
              <a:defRPr>
                <a:latin typeface="Hoefler Text"/>
                <a:ea typeface="Hoefler Text"/>
                <a:cs typeface="Hoefler Text"/>
                <a:sym typeface="Hoefler Text"/>
              </a:defRPr>
            </a:lvl1pPr>
          </a:lstStyle>
          <a:p>
            <a:pPr/>
            <a:r>
              <a:t>The NIH’s approval of the other CRISPR trial “strengthened ours and our IRB’s confidence in this study”, he adds.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lt" backwards="0">
                                    <p:tmAbs val="100"/>
                                  </p:iterate>
                                  <p:childTnLst>
                                    <p:set>
                                      <p:cBhvr>
                                        <p:cTn id="10" fill="hold"/>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2" grpId="1"/>
      <p:bldP build="whole" bldLvl="1" animBg="1" rev="0" advAuto="0" spid="163" grpId="2"/>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5" name="vectorstash-scratch09.png" descr="vectorstash-scratch09.png"/>
          <p:cNvPicPr>
            <a:picLocks noChangeAspect="1"/>
          </p:cNvPicPr>
          <p:nvPr/>
        </p:nvPicPr>
        <p:blipFill>
          <a:blip r:embed="rId2">
            <a:extLst/>
          </a:blip>
          <a:stretch>
            <a:fillRect/>
          </a:stretch>
        </p:blipFill>
        <p:spPr>
          <a:xfrm rot="3360000">
            <a:off x="9987295" y="-696517"/>
            <a:ext cx="4768457" cy="857250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7" name="image4.png" descr="image4.png"/>
          <p:cNvPicPr>
            <a:picLocks noChangeAspect="1"/>
          </p:cNvPicPr>
          <p:nvPr/>
        </p:nvPicPr>
        <p:blipFill>
          <a:blip r:embed="rId2">
            <a:extLst/>
          </a:blip>
          <a:stretch>
            <a:fillRect/>
          </a:stretch>
        </p:blipFill>
        <p:spPr>
          <a:xfrm>
            <a:off x="3101918" y="459626"/>
            <a:ext cx="18180163" cy="1279674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Increased funding…"/>
          <p:cNvSpPr txBox="1"/>
          <p:nvPr/>
        </p:nvSpPr>
        <p:spPr>
          <a:xfrm>
            <a:off x="13531316" y="1021464"/>
            <a:ext cx="8093073" cy="24288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p>
            <a:pPr defTabSz="821529">
              <a:defRPr b="1">
                <a:solidFill>
                  <a:srgbClr val="FFFFFF"/>
                </a:solidFill>
                <a:latin typeface="Hoefler Text"/>
                <a:ea typeface="Hoefler Text"/>
                <a:cs typeface="Hoefler Text"/>
                <a:sym typeface="Hoefler Text"/>
              </a:defRPr>
            </a:pPr>
            <a:r>
              <a:t>Increased funding </a:t>
            </a:r>
          </a:p>
          <a:p>
            <a:pPr defTabSz="821529">
              <a:defRPr b="1">
                <a:solidFill>
                  <a:srgbClr val="FFFFFF"/>
                </a:solidFill>
                <a:latin typeface="Hoefler Text"/>
                <a:ea typeface="Hoefler Text"/>
                <a:cs typeface="Hoefler Text"/>
                <a:sym typeface="Hoefler Text"/>
              </a:defRPr>
            </a:pPr>
            <a:r>
              <a:t>on science popularisation</a:t>
            </a:r>
          </a:p>
          <a:p>
            <a:pPr defTabSz="821529">
              <a:defRPr b="1">
                <a:solidFill>
                  <a:srgbClr val="FFFFFF"/>
                </a:solidFill>
                <a:latin typeface="Hoefler Text"/>
                <a:ea typeface="Hoefler Text"/>
                <a:cs typeface="Hoefler Text"/>
                <a:sym typeface="Hoefler Text"/>
              </a:defRPr>
            </a:pPr>
            <a:r>
              <a:t>since 2006</a:t>
            </a:r>
          </a:p>
        </p:txBody>
      </p:sp>
      <p:sp>
        <p:nvSpPr>
          <p:cNvPr id="170" name="Expansion of science communication…"/>
          <p:cNvSpPr txBox="1"/>
          <p:nvPr/>
        </p:nvSpPr>
        <p:spPr>
          <a:xfrm>
            <a:off x="650990" y="9765130"/>
            <a:ext cx="11800203" cy="16668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p>
            <a:pPr defTabSz="821529">
              <a:defRPr b="1">
                <a:solidFill>
                  <a:srgbClr val="FFFFFF"/>
                </a:solidFill>
                <a:latin typeface="Hoefler Text"/>
                <a:ea typeface="Hoefler Text"/>
                <a:cs typeface="Hoefler Text"/>
                <a:sym typeface="Hoefler Text"/>
              </a:defRPr>
            </a:pPr>
            <a:r>
              <a:t>Expansion of science communication </a:t>
            </a:r>
          </a:p>
          <a:p>
            <a:pPr defTabSz="821529">
              <a:defRPr b="1">
                <a:solidFill>
                  <a:srgbClr val="FFFFFF"/>
                </a:solidFill>
                <a:latin typeface="Hoefler Text"/>
                <a:ea typeface="Hoefler Text"/>
                <a:cs typeface="Hoefler Text"/>
                <a:sym typeface="Hoefler Text"/>
              </a:defRPr>
            </a:pPr>
            <a:r>
              <a:t>professionals since 2006</a:t>
            </a:r>
          </a:p>
        </p:txBody>
      </p:sp>
      <p:pic>
        <p:nvPicPr>
          <p:cNvPr id="171" name="Line" descr="Line"/>
          <p:cNvPicPr>
            <a:picLocks noChangeAspect="1"/>
          </p:cNvPicPr>
          <p:nvPr/>
        </p:nvPicPr>
        <p:blipFill>
          <a:blip r:embed="rId2">
            <a:extLst/>
          </a:blip>
          <a:stretch>
            <a:fillRect/>
          </a:stretch>
        </p:blipFill>
        <p:spPr>
          <a:xfrm rot="10800000">
            <a:off x="13350946" y="3328067"/>
            <a:ext cx="8081759" cy="793919"/>
          </a:xfrm>
          <a:prstGeom prst="rect">
            <a:avLst/>
          </a:prstGeom>
          <a:ln w="12700">
            <a:miter lim="400000"/>
          </a:ln>
        </p:spPr>
      </p:pic>
      <p:pic>
        <p:nvPicPr>
          <p:cNvPr id="172" name="Line" descr="Line"/>
          <p:cNvPicPr>
            <a:picLocks noChangeAspect="1"/>
          </p:cNvPicPr>
          <p:nvPr/>
        </p:nvPicPr>
        <p:blipFill>
          <a:blip r:embed="rId3">
            <a:extLst/>
          </a:blip>
          <a:stretch>
            <a:fillRect/>
          </a:stretch>
        </p:blipFill>
        <p:spPr>
          <a:xfrm>
            <a:off x="2385158" y="11392041"/>
            <a:ext cx="8882200" cy="793920"/>
          </a:xfrm>
          <a:prstGeom prst="rect">
            <a:avLst/>
          </a:prstGeom>
          <a:ln w="12700">
            <a:miter lim="400000"/>
          </a:ln>
        </p:spPr>
      </p:pic>
      <p:pic>
        <p:nvPicPr>
          <p:cNvPr id="173" name="Screen Shot 2018-11-18 at 16.14.10.png" descr="Screen Shot 2018-11-18 at 16.14.10.png"/>
          <p:cNvPicPr>
            <a:picLocks noChangeAspect="1"/>
          </p:cNvPicPr>
          <p:nvPr/>
        </p:nvPicPr>
        <p:blipFill>
          <a:blip r:embed="rId4">
            <a:extLst/>
          </a:blip>
          <a:stretch>
            <a:fillRect/>
          </a:stretch>
        </p:blipFill>
        <p:spPr>
          <a:xfrm>
            <a:off x="400612" y="311963"/>
            <a:ext cx="12663315" cy="8168934"/>
          </a:xfrm>
          <a:prstGeom prst="rect">
            <a:avLst/>
          </a:prstGeom>
          <a:ln w="12700">
            <a:miter lim="400000"/>
          </a:ln>
        </p:spPr>
      </p:pic>
      <p:pic>
        <p:nvPicPr>
          <p:cNvPr id="174" name="Screen Shot 2018-11-18 at 16.18.24.png" descr="Screen Shot 2018-11-18 at 16.18.24.png"/>
          <p:cNvPicPr>
            <a:picLocks noChangeAspect="1"/>
          </p:cNvPicPr>
          <p:nvPr/>
        </p:nvPicPr>
        <p:blipFill>
          <a:blip r:embed="rId5">
            <a:extLst/>
          </a:blip>
          <a:stretch>
            <a:fillRect/>
          </a:stretch>
        </p:blipFill>
        <p:spPr>
          <a:xfrm>
            <a:off x="12295160" y="6653886"/>
            <a:ext cx="11800208" cy="6915472"/>
          </a:xfrm>
          <a:prstGeom prst="rect">
            <a:avLst/>
          </a:prstGeom>
          <a:ln w="12700">
            <a:miter lim="400000"/>
          </a:ln>
        </p:spPr>
      </p:pic>
      <p:sp>
        <p:nvSpPr>
          <p:cNvPr id="175" name="Rectangle"/>
          <p:cNvSpPr/>
          <p:nvPr/>
        </p:nvSpPr>
        <p:spPr>
          <a:xfrm>
            <a:off x="15592876" y="12766354"/>
            <a:ext cx="1270003" cy="793920"/>
          </a:xfrm>
          <a:prstGeom prst="rect">
            <a:avLst/>
          </a:prstGeom>
          <a:solidFill>
            <a:srgbClr val="FFFFFF"/>
          </a:solidFill>
          <a:ln w="12700">
            <a:miter lim="400000"/>
          </a:ln>
        </p:spPr>
        <p:txBody>
          <a:bodyPr lIns="71436" tIns="71436" rIns="71436" bIns="71436" anchor="ctr"/>
          <a:lstStyle/>
          <a:p>
            <a:pPr defTabSz="821529">
              <a:defRPr>
                <a:solidFill>
                  <a:srgbClr val="FFFFFF"/>
                </a:solidFill>
                <a:latin typeface="Hoefler Text"/>
                <a:ea typeface="Hoefler Text"/>
                <a:cs typeface="Hoefler Text"/>
                <a:sym typeface="Hoefler Text"/>
              </a:defRPr>
            </a:pPr>
          </a:p>
        </p:txBody>
      </p:sp>
      <p:sp>
        <p:nvSpPr>
          <p:cNvPr id="176" name="Rectangle"/>
          <p:cNvSpPr/>
          <p:nvPr/>
        </p:nvSpPr>
        <p:spPr>
          <a:xfrm>
            <a:off x="3864928" y="7760182"/>
            <a:ext cx="1270004" cy="664666"/>
          </a:xfrm>
          <a:prstGeom prst="rect">
            <a:avLst/>
          </a:prstGeom>
          <a:solidFill>
            <a:srgbClr val="FFFFFF"/>
          </a:solidFill>
          <a:ln w="12700">
            <a:miter lim="400000"/>
          </a:ln>
        </p:spPr>
        <p:txBody>
          <a:bodyPr lIns="71436" tIns="71436" rIns="71436" bIns="71436" anchor="ctr"/>
          <a:lstStyle/>
          <a:p>
            <a:pPr defTabSz="821529">
              <a:defRPr>
                <a:solidFill>
                  <a:srgbClr val="FFFFFF"/>
                </a:solidFill>
                <a:latin typeface="Hoefler Text"/>
                <a:ea typeface="Hoefler Text"/>
                <a:cs typeface="Hoefler Text"/>
                <a:sym typeface="Hoefler Text"/>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Harmony">
  <a:themeElements>
    <a:clrScheme name="Harmony">
      <a:dk1>
        <a:srgbClr val="5E5E5E"/>
      </a:dk1>
      <a:lt1>
        <a:srgbClr val="FFFFFF"/>
      </a:lt1>
      <a:dk2>
        <a:srgbClr val="A7A7A7"/>
      </a:dk2>
      <a:lt2>
        <a:srgbClr val="535353"/>
      </a:lt2>
      <a:accent1>
        <a:srgbClr val="87AEC1"/>
      </a:accent1>
      <a:accent2>
        <a:srgbClr val="D6BB9E"/>
      </a:accent2>
      <a:accent3>
        <a:srgbClr val="CC7A69"/>
      </a:accent3>
      <a:accent4>
        <a:srgbClr val="EAAB5C"/>
      </a:accent4>
      <a:accent5>
        <a:srgbClr val="98C8C6"/>
      </a:accent5>
      <a:accent6>
        <a:srgbClr val="C3CD8B"/>
      </a:accent6>
      <a:hlink>
        <a:srgbClr val="0000FF"/>
      </a:hlink>
      <a:folHlink>
        <a:srgbClr val="FF00FF"/>
      </a:folHlink>
    </a:clrScheme>
    <a:fontScheme name="Harmony">
      <a:majorFont>
        <a:latin typeface="Helvetica"/>
        <a:ea typeface="Helvetica"/>
        <a:cs typeface="Helvetica"/>
      </a:majorFont>
      <a:minorFont>
        <a:latin typeface="Helvetica Neue"/>
        <a:ea typeface="Helvetica Neue"/>
        <a:cs typeface="Helvetica Neue"/>
      </a:minorFont>
    </a:fontScheme>
    <a:fmtScheme name="Harmon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E0033"/>
        </a:solidFill>
        <a:ln w="25400" cap="flat">
          <a:solidFill>
            <a:schemeClr val="accent1"/>
          </a:solidFill>
          <a:prstDash val="solid"/>
          <a:round/>
        </a:ln>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Harmony">
  <a:themeElements>
    <a:clrScheme name="Harmony">
      <a:dk1>
        <a:srgbClr val="000000"/>
      </a:dk1>
      <a:lt1>
        <a:srgbClr val="FFFFFF"/>
      </a:lt1>
      <a:dk2>
        <a:srgbClr val="A7A7A7"/>
      </a:dk2>
      <a:lt2>
        <a:srgbClr val="535353"/>
      </a:lt2>
      <a:accent1>
        <a:srgbClr val="87AEC1"/>
      </a:accent1>
      <a:accent2>
        <a:srgbClr val="D6BB9E"/>
      </a:accent2>
      <a:accent3>
        <a:srgbClr val="CC7A69"/>
      </a:accent3>
      <a:accent4>
        <a:srgbClr val="EAAB5C"/>
      </a:accent4>
      <a:accent5>
        <a:srgbClr val="98C8C6"/>
      </a:accent5>
      <a:accent6>
        <a:srgbClr val="C3CD8B"/>
      </a:accent6>
      <a:hlink>
        <a:srgbClr val="0000FF"/>
      </a:hlink>
      <a:folHlink>
        <a:srgbClr val="FF00FF"/>
      </a:folHlink>
    </a:clrScheme>
    <a:fontScheme name="Harmony">
      <a:majorFont>
        <a:latin typeface="Helvetica"/>
        <a:ea typeface="Helvetica"/>
        <a:cs typeface="Helvetica"/>
      </a:majorFont>
      <a:minorFont>
        <a:latin typeface="Helvetica Neue"/>
        <a:ea typeface="Helvetica Neue"/>
        <a:cs typeface="Helvetica Neue"/>
      </a:minorFont>
    </a:fontScheme>
    <a:fmtScheme name="Harmon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E0033"/>
        </a:solidFill>
        <a:ln w="25400" cap="flat">
          <a:solidFill>
            <a:schemeClr val="accent1"/>
          </a:solidFill>
          <a:prstDash val="solid"/>
          <a:round/>
        </a:ln>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